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94" r:id="rId4"/>
    <p:sldId id="295" r:id="rId5"/>
    <p:sldId id="296" r:id="rId6"/>
    <p:sldId id="297" r:id="rId7"/>
    <p:sldId id="315" r:id="rId8"/>
    <p:sldId id="316" r:id="rId9"/>
    <p:sldId id="317" r:id="rId10"/>
    <p:sldId id="318" r:id="rId11"/>
    <p:sldId id="299" r:id="rId12"/>
    <p:sldId id="300" r:id="rId13"/>
    <p:sldId id="301" r:id="rId14"/>
    <p:sldId id="302" r:id="rId15"/>
    <p:sldId id="304" r:id="rId16"/>
    <p:sldId id="303" r:id="rId17"/>
    <p:sldId id="305" r:id="rId18"/>
    <p:sldId id="306" r:id="rId19"/>
    <p:sldId id="307" r:id="rId20"/>
    <p:sldId id="308" r:id="rId21"/>
    <p:sldId id="309" r:id="rId22"/>
    <p:sldId id="310" r:id="rId23"/>
    <p:sldId id="311" r:id="rId24"/>
    <p:sldId id="312" r:id="rId25"/>
    <p:sldId id="313" r:id="rId26"/>
    <p:sldId id="314" r:id="rId27"/>
    <p:sldId id="290" r:id="rId28"/>
  </p:sldIdLst>
  <p:sldSz cx="12192000"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108" d="100"/>
          <a:sy n="108" d="100"/>
        </p:scale>
        <p:origin x="1032" y="72"/>
      </p:cViewPr>
      <p:guideLst>
        <p:guide pos="416"/>
        <p:guide pos="7256"/>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
        <p:cNvGrpSpPr/>
        <p:nvPr/>
      </p:nvGrpSpPr>
      <p:grpSpPr>
        <a:xfrm>
          <a:off x="0" y="0"/>
          <a:ext cx="0" cy="0"/>
          <a:chOff x="0" y="0"/>
          <a:chExt cx="0" cy="0"/>
        </a:xfrm>
      </p:grpSpPr>
      <p:sp>
        <p:nvSpPr>
          <p:cNvPr id="238" name="任意多边形: 形状 23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239" name="任意多边形: 形状 238"/>
          <p:cNvSpPr/>
          <p:nvPr/>
        </p:nvSpPr>
        <p:spPr>
          <a:xfrm>
            <a:off x="1" y="1"/>
            <a:ext cx="3502560" cy="229835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0" name="任意多边形: 形状 23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241" name="任意多边形: 形状 24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65" name="任意多边形: 形状 16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6" name="任意多边形: 形状 16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7" name="任意多边形: 形状 16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60" name="组合 159"/>
          <p:cNvGrpSpPr/>
          <p:nvPr/>
        </p:nvGrpSpPr>
        <p:grpSpPr>
          <a:xfrm>
            <a:off x="6371702" y="514976"/>
            <a:ext cx="5323646" cy="6044859"/>
            <a:chOff x="5968802" y="1795114"/>
            <a:chExt cx="5323646" cy="6044859"/>
          </a:xfrm>
        </p:grpSpPr>
        <p:grpSp>
          <p:nvGrpSpPr>
            <p:cNvPr id="23" name="组合 22"/>
            <p:cNvGrpSpPr/>
            <p:nvPr/>
          </p:nvGrpSpPr>
          <p:grpSpPr>
            <a:xfrm>
              <a:off x="5968802" y="5588495"/>
              <a:ext cx="834185" cy="947060"/>
              <a:chOff x="2340261" y="3044909"/>
              <a:chExt cx="260619" cy="295884"/>
            </a:xfrm>
          </p:grpSpPr>
          <p:sp>
            <p:nvSpPr>
              <p:cNvPr id="155" name="任意多边形: 形状 154"/>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56" name="任意多边形: 形状 155"/>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57" name="任意多边形: 形状 156"/>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58" name="任意多边形: 形状 157"/>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59" name="任意多边形: 形状 158"/>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5" name="组合 24"/>
            <p:cNvGrpSpPr/>
            <p:nvPr/>
          </p:nvGrpSpPr>
          <p:grpSpPr>
            <a:xfrm>
              <a:off x="6326579" y="1795114"/>
              <a:ext cx="4182116" cy="4485905"/>
              <a:chOff x="2452039" y="1859767"/>
              <a:chExt cx="1306592" cy="1401503"/>
            </a:xfrm>
          </p:grpSpPr>
          <p:grpSp>
            <p:nvGrpSpPr>
              <p:cNvPr id="91" name="组合 90"/>
              <p:cNvGrpSpPr/>
              <p:nvPr/>
            </p:nvGrpSpPr>
            <p:grpSpPr>
              <a:xfrm>
                <a:off x="2972596" y="1928722"/>
                <a:ext cx="786035" cy="1117086"/>
                <a:chOff x="2972596" y="1928722"/>
                <a:chExt cx="786035" cy="1117086"/>
              </a:xfrm>
            </p:grpSpPr>
            <p:grpSp>
              <p:nvGrpSpPr>
                <p:cNvPr id="113" name="组合 112"/>
                <p:cNvGrpSpPr/>
                <p:nvPr/>
              </p:nvGrpSpPr>
              <p:grpSpPr>
                <a:xfrm>
                  <a:off x="2972596" y="1928722"/>
                  <a:ext cx="786035" cy="1117086"/>
                  <a:chOff x="2972596" y="1928722"/>
                  <a:chExt cx="786035" cy="1117086"/>
                </a:xfrm>
              </p:grpSpPr>
              <p:sp>
                <p:nvSpPr>
                  <p:cNvPr id="117" name="任意多边形: 形状 116"/>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118" name="组合 117"/>
                  <p:cNvGrpSpPr/>
                  <p:nvPr/>
                </p:nvGrpSpPr>
                <p:grpSpPr>
                  <a:xfrm>
                    <a:off x="2972596" y="1928722"/>
                    <a:ext cx="786035" cy="1117086"/>
                    <a:chOff x="2972596" y="1928722"/>
                    <a:chExt cx="786035" cy="1117086"/>
                  </a:xfrm>
                  <a:solidFill>
                    <a:srgbClr val="707922"/>
                  </a:solidFill>
                </p:grpSpPr>
                <p:sp>
                  <p:nvSpPr>
                    <p:cNvPr id="119" name="任意多边形: 形状 118"/>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1" name="任意多边形: 形状 120"/>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2" name="任意多边形: 形状 121"/>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3" name="任意多边形: 形状 122"/>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124" name="任意多边形: 形状 123"/>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5" name="任意多边形: 形状 124"/>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6" name="任意多边形: 形状 125"/>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7" name="任意多边形: 形状 126"/>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8" name="任意多边形: 形状 127"/>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9" name="任意多边形: 形状 128"/>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0" name="任意多边形: 形状 129"/>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1" name="任意多边形: 形状 130"/>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2" name="任意多边形: 形状 131"/>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3" name="任意多边形: 形状 132"/>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4" name="任意多边形: 形状 133"/>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5" name="任意多边形: 形状 134"/>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6" name="任意多边形: 形状 135"/>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7" name="任意多边形: 形状 136"/>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8" name="任意多边形: 形状 137"/>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39" name="任意多边形: 形状 138"/>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0" name="任意多边形: 形状 139"/>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1" name="任意多边形: 形状 140"/>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2" name="任意多边形: 形状 141"/>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3" name="任意多边形: 形状 142"/>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4" name="任意多边形: 形状 143"/>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5" name="任意多边形: 形状 144"/>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6" name="任意多边形: 形状 145"/>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7" name="任意多边形: 形状 146"/>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8" name="任意多边形: 形状 147"/>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49" name="任意多边形: 形状 148"/>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0" name="任意多边形: 形状 149"/>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1" name="任意多边形: 形状 150"/>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2" name="任意多边形: 形状 151"/>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3" name="任意多边形: 形状 152"/>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54" name="任意多边形: 形状 153"/>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114" name="任意多边形: 形状 113"/>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115" name="任意多边形: 形状 114"/>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116" name="任意多边形: 形状 115"/>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92" name="组合 91"/>
              <p:cNvGrpSpPr/>
              <p:nvPr/>
            </p:nvGrpSpPr>
            <p:grpSpPr>
              <a:xfrm>
                <a:off x="2452039" y="1859767"/>
                <a:ext cx="1181706" cy="1401503"/>
                <a:chOff x="2452039" y="1859767"/>
                <a:chExt cx="1181706" cy="1401503"/>
              </a:xfrm>
            </p:grpSpPr>
            <p:sp>
              <p:nvSpPr>
                <p:cNvPr id="106" name="任意多边形: 形状 105"/>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107" name="任意多边形: 形状 106"/>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108" name="任意多边形: 形状 107"/>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109" name="任意多边形: 形状 108"/>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110" name="任意多边形: 形状 109"/>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111" name="任意多边形: 形状 110"/>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112" name="任意多边形: 形状 111"/>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93" name="组合 92"/>
              <p:cNvGrpSpPr/>
              <p:nvPr/>
            </p:nvGrpSpPr>
            <p:grpSpPr>
              <a:xfrm>
                <a:off x="2469970" y="2137486"/>
                <a:ext cx="811378" cy="794946"/>
                <a:chOff x="2469970" y="2137486"/>
                <a:chExt cx="811378" cy="794946"/>
              </a:xfrm>
            </p:grpSpPr>
            <p:sp>
              <p:nvSpPr>
                <p:cNvPr id="94" name="任意多边形: 形状 93"/>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95" name="任意多边形: 形状 94"/>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96" name="任意多边形: 形状 95"/>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97" name="任意多边形: 形状 96"/>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98" name="任意多边形: 形状 97"/>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99" name="任意多边形: 形状 98"/>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100" name="任意多边形: 形状 99"/>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101" name="任意多边形: 形状 100"/>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102" name="任意多边形: 形状 101"/>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103" name="任意多边形: 形状 102"/>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104" name="任意多边形: 形状 103"/>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105" name="任意多边形: 形状 104"/>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6" name="组合 25"/>
            <p:cNvGrpSpPr/>
            <p:nvPr/>
          </p:nvGrpSpPr>
          <p:grpSpPr>
            <a:xfrm>
              <a:off x="6417628" y="2995836"/>
              <a:ext cx="4874820" cy="4844137"/>
              <a:chOff x="2480485" y="2234901"/>
              <a:chExt cx="1523009" cy="1513423"/>
            </a:xfrm>
          </p:grpSpPr>
          <p:grpSp>
            <p:nvGrpSpPr>
              <p:cNvPr id="57" name="组合 56"/>
              <p:cNvGrpSpPr/>
              <p:nvPr/>
            </p:nvGrpSpPr>
            <p:grpSpPr>
              <a:xfrm>
                <a:off x="2480485" y="2234901"/>
                <a:ext cx="1523009" cy="1513423"/>
                <a:chOff x="2480485" y="2234901"/>
                <a:chExt cx="1523009" cy="1513423"/>
              </a:xfrm>
            </p:grpSpPr>
            <p:grpSp>
              <p:nvGrpSpPr>
                <p:cNvPr id="64" name="组合 63"/>
                <p:cNvGrpSpPr/>
                <p:nvPr/>
              </p:nvGrpSpPr>
              <p:grpSpPr>
                <a:xfrm>
                  <a:off x="2480485" y="2234901"/>
                  <a:ext cx="1523009" cy="1513423"/>
                  <a:chOff x="2480485" y="2234901"/>
                  <a:chExt cx="1523009" cy="1513423"/>
                </a:xfrm>
              </p:grpSpPr>
              <p:sp>
                <p:nvSpPr>
                  <p:cNvPr id="69" name="任意多边形: 形状 68"/>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70" name="组合 69"/>
                  <p:cNvGrpSpPr/>
                  <p:nvPr/>
                </p:nvGrpSpPr>
                <p:grpSpPr>
                  <a:xfrm>
                    <a:off x="2480485" y="2234901"/>
                    <a:ext cx="1523009" cy="1405283"/>
                    <a:chOff x="2480485" y="2234901"/>
                    <a:chExt cx="1523009" cy="1405283"/>
                  </a:xfrm>
                  <a:solidFill>
                    <a:srgbClr val="F9C2B0"/>
                  </a:solidFill>
                </p:grpSpPr>
                <p:sp>
                  <p:nvSpPr>
                    <p:cNvPr id="71" name="任意多边形: 形状 70"/>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72" name="任意多边形: 形状 71"/>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73" name="任意多边形: 形状 72"/>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74" name="任意多边形: 形状 73"/>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75" name="任意多边形: 形状 74"/>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76" name="任意多边形: 形状 75"/>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77" name="任意多边形: 形状 76"/>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78" name="任意多边形: 形状 77"/>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79" name="任意多边形: 形状 78"/>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80" name="任意多边形: 形状 79"/>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81" name="任意多边形: 形状 80"/>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82" name="任意多边形: 形状 81"/>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83" name="任意多边形: 形状 82"/>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84" name="任意多边形: 形状 83"/>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85" name="任意多边形: 形状 84"/>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86" name="任意多边形: 形状 85"/>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87" name="任意多边形: 形状 86"/>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88" name="任意多边形: 形状 87"/>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89" name="任意多边形: 形状 88"/>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90" name="任意多边形: 形状 89"/>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65" name="任意多边形: 形状 64"/>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66" name="任意多边形: 形状 65"/>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67" name="任意多边形: 形状 66"/>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68" name="任意多边形: 形状 67"/>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58" name="组合 57"/>
              <p:cNvGrpSpPr/>
              <p:nvPr/>
            </p:nvGrpSpPr>
            <p:grpSpPr>
              <a:xfrm>
                <a:off x="3340837" y="2543129"/>
                <a:ext cx="560995" cy="597357"/>
                <a:chOff x="3340837" y="2543129"/>
                <a:chExt cx="560995" cy="597357"/>
              </a:xfrm>
            </p:grpSpPr>
            <p:sp>
              <p:nvSpPr>
                <p:cNvPr id="60" name="任意多边形: 形状 59"/>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61" name="任意多边形: 形状 60"/>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62" name="任意多边形: 形状 61"/>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63" name="任意多边形: 形状 62"/>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59" name="任意多边形: 形状 58"/>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 name="组合 11"/>
          <p:cNvGrpSpPr/>
          <p:nvPr/>
        </p:nvGrpSpPr>
        <p:grpSpPr>
          <a:xfrm>
            <a:off x="-43543" y="-41512"/>
            <a:ext cx="2715587" cy="1709560"/>
            <a:chOff x="0" y="0"/>
            <a:chExt cx="2715587" cy="1709560"/>
          </a:xfrm>
        </p:grpSpPr>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sp>
        <p:nvSpPr>
          <p:cNvPr id="5" name="标题 4"/>
          <p:cNvSpPr>
            <a:spLocks noGrp="1"/>
          </p:cNvSpPr>
          <p:nvPr>
            <p:ph type="ctrTitle" hasCustomPrompt="1"/>
          </p:nvPr>
        </p:nvSpPr>
        <p:spPr>
          <a:xfrm>
            <a:off x="710101" y="1503193"/>
            <a:ext cx="5688424" cy="2437753"/>
          </a:xfrm>
          <a:prstGeom prst="rect">
            <a:avLst/>
          </a:prstGeom>
        </p:spPr>
        <p:txBody>
          <a:bodyPr wrap="square" anchor="b">
            <a:norm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710101" y="4047154"/>
            <a:ext cx="5688424" cy="571318"/>
          </a:xfrm>
          <a:prstGeom prst="roundRect">
            <a:avLst>
              <a:gd name="adj" fmla="val 0"/>
            </a:avLst>
          </a:prstGeom>
          <a:noFill/>
          <a:ln w="25400">
            <a:noFill/>
          </a:ln>
          <a:effectLst/>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713803" y="5747409"/>
            <a:ext cx="4962296"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10101" y="5371579"/>
            <a:ext cx="4965860"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grpSp>
        <p:nvGrpSpPr>
          <p:cNvPr id="27" name="组合 26"/>
          <p:cNvGrpSpPr/>
          <p:nvPr/>
        </p:nvGrpSpPr>
        <p:grpSpPr>
          <a:xfrm>
            <a:off x="5908692" y="5153205"/>
            <a:ext cx="1721589" cy="2035656"/>
            <a:chOff x="2792370" y="3367276"/>
            <a:chExt cx="537865" cy="635987"/>
          </a:xfrm>
        </p:grpSpPr>
        <p:sp>
          <p:nvSpPr>
            <p:cNvPr id="46" name="任意多边形: 形状 45"/>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47" name="任意多边形: 形状 46"/>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48" name="任意多边形: 形状 47"/>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49" name="任意多边形: 形状 48"/>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50" name="任意多边形: 形状 49"/>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51" name="任意多边形: 形状 50"/>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52" name="任意多边形: 形状 51"/>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53" name="任意多边形: 形状 52"/>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54" name="任意多边形: 形状 53"/>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55" name="任意多边形: 形状 54"/>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56" name="任意多边形: 形状 55"/>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内容占位符 2"/>
          <p:cNvSpPr>
            <a:spLocks noGrp="1"/>
          </p:cNvSpPr>
          <p:nvPr>
            <p:ph idx="1" hasCustomPrompt="1"/>
          </p:nvPr>
        </p:nvSpPr>
        <p:spPr/>
        <p:txBody>
          <a:bodyPr/>
          <a:lstStyle>
            <a:lvl1pPr>
              <a:defRPr/>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genda" preserve="1">
  <p:cSld name="Agenda">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00100" y="1605286"/>
            <a:ext cx="19221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p:cNvSpPr>
            <a:spLocks noGrp="1"/>
          </p:cNvSpPr>
          <p:nvPr>
            <p:ph sz="quarter" idx="1" hasCustomPrompt="1"/>
          </p:nvPr>
        </p:nvSpPr>
        <p:spPr>
          <a:xfrm>
            <a:off x="2970377" y="1605286"/>
            <a:ext cx="8231021" cy="4071936"/>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lvl1pPr>
              <a:defRPr>
                <a:solidFill>
                  <a:srgbClr val="8E8E8E"/>
                </a:solidFill>
              </a:defRPr>
            </a:lvl1pPr>
          </a:lstStyle>
          <a:p>
            <a:endParaRPr lang="en-US" dirty="0"/>
          </a:p>
        </p:txBody>
      </p:sp>
      <p:sp>
        <p:nvSpPr>
          <p:cNvPr id="5" name="页脚占位符 4"/>
          <p:cNvSpPr>
            <a:spLocks noGrp="1"/>
          </p:cNvSpPr>
          <p:nvPr>
            <p:ph type="ftr" sz="quarter" idx="11"/>
          </p:nvPr>
        </p:nvSpPr>
        <p:spPr/>
        <p:txBody>
          <a:bodyPr/>
          <a:lstStyle>
            <a:lvl1pPr>
              <a:defRPr>
                <a:solidFill>
                  <a:srgbClr val="8E8E8E"/>
                </a:solidFill>
              </a:defRPr>
            </a:lvl1pPr>
          </a:lstStyle>
          <a:p>
            <a:endParaRPr lang="en-US" dirty="0"/>
          </a:p>
        </p:txBody>
      </p:sp>
      <p:sp>
        <p:nvSpPr>
          <p:cNvPr id="6" name="灯片编号占位符 5"/>
          <p:cNvSpPr>
            <a:spLocks noGrp="1"/>
          </p:cNvSpPr>
          <p:nvPr>
            <p:ph type="sldNum" sz="quarter" idx="12"/>
          </p:nvPr>
        </p:nvSpPr>
        <p:spPr/>
        <p:txBody>
          <a:bodyPr/>
          <a:lstStyle>
            <a:lvl1pPr>
              <a:defRPr>
                <a:solidFill>
                  <a:srgbClr val="8E8E8E"/>
                </a:solidFill>
              </a:defRPr>
            </a:lvl1pPr>
          </a:lstStyle>
          <a:p>
            <a:fld id="{C8BB1146-E542-4D4E-B8E9-6919A11DDD48}" type="slidenum">
              <a:rPr lang="en-US" smtClean="0"/>
              <a:pPr/>
              <a:t>‹#›</a:t>
            </a:fld>
            <a:endParaRPr lang="en-US" dirty="0"/>
          </a:p>
        </p:txBody>
      </p:sp>
      <p:cxnSp>
        <p:nvCxnSpPr>
          <p:cNvPr id="10" name="直接连接符 9"/>
          <p:cNvCxnSpPr>
            <a:cxnSpLocks/>
          </p:cNvCxnSpPr>
          <p:nvPr/>
        </p:nvCxnSpPr>
        <p:spPr>
          <a:xfrm>
            <a:off x="2846319" y="1605285"/>
            <a:ext cx="0" cy="4071937"/>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形状 12"/>
          <p:cNvSpPr>
            <a:spLocks noChangeAspect="1"/>
          </p:cNvSpPr>
          <p:nvPr/>
        </p:nvSpPr>
        <p:spPr bwMode="auto">
          <a:xfrm>
            <a:off x="1851756" y="4761555"/>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grpSp>
        <p:nvGrpSpPr>
          <p:cNvPr id="14" name="组合 13"/>
          <p:cNvGrpSpPr/>
          <p:nvPr/>
        </p:nvGrpSpPr>
        <p:grpSpPr>
          <a:xfrm flipV="1">
            <a:off x="-64505" y="4601029"/>
            <a:ext cx="3573590" cy="2360942"/>
            <a:chOff x="-43543" y="-41512"/>
            <a:chExt cx="2893743" cy="1911792"/>
          </a:xfrm>
        </p:grpSpPr>
        <p:sp>
          <p:nvSpPr>
            <p:cNvPr id="7" name="任意多边形: 形状 6"/>
            <p:cNvSpPr/>
            <p:nvPr/>
          </p:nvSpPr>
          <p:spPr>
            <a:xfrm>
              <a:off x="0" y="1"/>
              <a:ext cx="2850200" cy="1870279"/>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43543" y="-41512"/>
              <a:ext cx="2715587" cy="1709560"/>
              <a:chOff x="0" y="0"/>
              <a:chExt cx="2715587" cy="1709560"/>
            </a:xfrm>
          </p:grpSpPr>
          <p:pic>
            <p:nvPicPr>
              <p:cNvPr id="9" name="图片 8"/>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 name="图片 11"/>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pic>
        <p:nvPicPr>
          <p:cNvPr id="15" name="图片 14"/>
          <p:cNvPicPr>
            <a:picLocks noChangeAspect="1"/>
          </p:cNvPicPr>
          <p:nvPr/>
        </p:nvPicPr>
        <p:blipFill>
          <a:blip r:embed="rId4" cstate="screen">
            <a:extLst>
              <a:ext uri="{28A0092B-C50C-407E-A947-70E740481C1C}">
                <a14:useLocalDpi xmlns:a14="http://schemas.microsoft.com/office/drawing/2010/main"/>
              </a:ext>
            </a:extLst>
          </a:blip>
          <a:srcRect r="15966" b="14900"/>
          <a:stretch>
            <a:fillRect/>
          </a:stretch>
        </p:blipFill>
        <p:spPr>
          <a:xfrm>
            <a:off x="8839201" y="2390445"/>
            <a:ext cx="3352800" cy="4467555"/>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
        <p:nvSpPr>
          <p:cNvPr id="17" name="任意多边形: 形状 16"/>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8" name="任意多边形: 形状 17"/>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
        <p:cNvGrpSpPr/>
        <p:nvPr/>
      </p:nvGrpSpPr>
      <p:grpSpPr>
        <a:xfrm>
          <a:off x="0" y="0"/>
          <a:ext cx="0" cy="0"/>
          <a:chOff x="0" y="0"/>
          <a:chExt cx="0" cy="0"/>
        </a:xfrm>
      </p:grpSpPr>
      <p:grpSp>
        <p:nvGrpSpPr>
          <p:cNvPr id="141" name="组合 140"/>
          <p:cNvGrpSpPr/>
          <p:nvPr/>
        </p:nvGrpSpPr>
        <p:grpSpPr>
          <a:xfrm>
            <a:off x="0" y="0"/>
            <a:ext cx="12483374" cy="7207978"/>
            <a:chOff x="0" y="0"/>
            <a:chExt cx="12483374" cy="7207978"/>
          </a:xfrm>
        </p:grpSpPr>
        <p:sp>
          <p:nvSpPr>
            <p:cNvPr id="11" name="任意多边形: 形状 10"/>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3" name="任意多边形: 形状 12"/>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4" name="任意多边形: 形状 13"/>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5" name="任意多边形: 形状 14"/>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7" name="任意多边形: 形状 16"/>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8" name="组合 17"/>
            <p:cNvGrpSpPr/>
            <p:nvPr/>
          </p:nvGrpSpPr>
          <p:grpSpPr>
            <a:xfrm>
              <a:off x="6371702" y="514976"/>
              <a:ext cx="5323646" cy="6044859"/>
              <a:chOff x="5968802" y="1795114"/>
              <a:chExt cx="5323646" cy="6044859"/>
            </a:xfrm>
          </p:grpSpPr>
          <p:grpSp>
            <p:nvGrpSpPr>
              <p:cNvPr id="19" name="组合 18"/>
              <p:cNvGrpSpPr/>
              <p:nvPr/>
            </p:nvGrpSpPr>
            <p:grpSpPr>
              <a:xfrm>
                <a:off x="5968802" y="5588495"/>
                <a:ext cx="834185" cy="947060"/>
                <a:chOff x="2340261" y="3044909"/>
                <a:chExt cx="260619" cy="295884"/>
              </a:xfrm>
            </p:grpSpPr>
            <p:sp>
              <p:nvSpPr>
                <p:cNvPr id="121" name="任意多边形: 形状 120"/>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2" name="任意多边形: 形状 121"/>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3" name="任意多边形: 形状 122"/>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4" name="任意多边形: 形状 123"/>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5" name="任意多边形: 形状 124"/>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20" name="组合 19"/>
              <p:cNvGrpSpPr/>
              <p:nvPr/>
            </p:nvGrpSpPr>
            <p:grpSpPr>
              <a:xfrm>
                <a:off x="6326579" y="1795114"/>
                <a:ext cx="4182116" cy="4485905"/>
                <a:chOff x="2452039" y="1859767"/>
                <a:chExt cx="1306592" cy="1401503"/>
              </a:xfrm>
            </p:grpSpPr>
            <p:grpSp>
              <p:nvGrpSpPr>
                <p:cNvPr id="57" name="组合 56"/>
                <p:cNvGrpSpPr/>
                <p:nvPr/>
              </p:nvGrpSpPr>
              <p:grpSpPr>
                <a:xfrm>
                  <a:off x="2972596" y="1928722"/>
                  <a:ext cx="786035" cy="1117086"/>
                  <a:chOff x="2972596" y="1928722"/>
                  <a:chExt cx="786035" cy="1117086"/>
                </a:xfrm>
              </p:grpSpPr>
              <p:grpSp>
                <p:nvGrpSpPr>
                  <p:cNvPr id="79" name="组合 78"/>
                  <p:cNvGrpSpPr/>
                  <p:nvPr/>
                </p:nvGrpSpPr>
                <p:grpSpPr>
                  <a:xfrm>
                    <a:off x="2972596" y="1928722"/>
                    <a:ext cx="786035" cy="1117086"/>
                    <a:chOff x="2972596" y="1928722"/>
                    <a:chExt cx="786035" cy="1117086"/>
                  </a:xfrm>
                </p:grpSpPr>
                <p:sp>
                  <p:nvSpPr>
                    <p:cNvPr id="83" name="任意多边形: 形状 82"/>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4" name="组合 83"/>
                    <p:cNvGrpSpPr/>
                    <p:nvPr/>
                  </p:nvGrpSpPr>
                  <p:grpSpPr>
                    <a:xfrm>
                      <a:off x="2972596" y="1928722"/>
                      <a:ext cx="786035" cy="1117086"/>
                      <a:chOff x="2972596" y="1928722"/>
                      <a:chExt cx="786035" cy="1117086"/>
                    </a:xfrm>
                    <a:solidFill>
                      <a:srgbClr val="707922"/>
                    </a:solidFill>
                  </p:grpSpPr>
                  <p:sp>
                    <p:nvSpPr>
                      <p:cNvPr id="85" name="任意多边形: 形状 84"/>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8" name="任意多边形: 形状 87"/>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90" name="任意多边形: 形状 89"/>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9" name="任意多边形: 形状 118"/>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20" name="任意多边形: 形状 119"/>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80" name="任意多边形: 形状 79"/>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81" name="任意多边形: 形状 80"/>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2" name="任意多边形: 形状 81"/>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8" name="组合 57"/>
                <p:cNvGrpSpPr/>
                <p:nvPr/>
              </p:nvGrpSpPr>
              <p:grpSpPr>
                <a:xfrm>
                  <a:off x="2452039" y="1859767"/>
                  <a:ext cx="1181706" cy="1401503"/>
                  <a:chOff x="2452039" y="1859767"/>
                  <a:chExt cx="1181706" cy="1401503"/>
                </a:xfrm>
              </p:grpSpPr>
              <p:sp>
                <p:nvSpPr>
                  <p:cNvPr id="72" name="任意多边形: 形状 71"/>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3" name="任意多边形: 形状 72"/>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7" name="任意多边形: 形状 76"/>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8" name="任意多边形: 形状 77"/>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9" name="组合 58"/>
                <p:cNvGrpSpPr/>
                <p:nvPr/>
              </p:nvGrpSpPr>
              <p:grpSpPr>
                <a:xfrm>
                  <a:off x="2469970" y="2137486"/>
                  <a:ext cx="811378" cy="794946"/>
                  <a:chOff x="2469970" y="2137486"/>
                  <a:chExt cx="811378" cy="794946"/>
                </a:xfrm>
              </p:grpSpPr>
              <p:sp>
                <p:nvSpPr>
                  <p:cNvPr id="60" name="任意多边形: 形状 59"/>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2" name="任意多边形: 形状 61"/>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3" name="任意多边形: 形状 62"/>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4" name="任意多边形: 形状 63"/>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70" name="任意多边形: 形状 69"/>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71" name="任意多边形: 形状 70"/>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1" name="组合 20"/>
              <p:cNvGrpSpPr/>
              <p:nvPr/>
            </p:nvGrpSpPr>
            <p:grpSpPr>
              <a:xfrm>
                <a:off x="6417628" y="2995836"/>
                <a:ext cx="4874820" cy="4844137"/>
                <a:chOff x="2480485" y="2234901"/>
                <a:chExt cx="1523009" cy="1513423"/>
              </a:xfrm>
            </p:grpSpPr>
            <p:grpSp>
              <p:nvGrpSpPr>
                <p:cNvPr id="22" name="组合 21"/>
                <p:cNvGrpSpPr/>
                <p:nvPr/>
              </p:nvGrpSpPr>
              <p:grpSpPr>
                <a:xfrm>
                  <a:off x="2480485" y="2234901"/>
                  <a:ext cx="1523009" cy="1513423"/>
                  <a:chOff x="2480485" y="2234901"/>
                  <a:chExt cx="1523009" cy="1513423"/>
                </a:xfrm>
              </p:grpSpPr>
              <p:grpSp>
                <p:nvGrpSpPr>
                  <p:cNvPr id="30" name="组合 29"/>
                  <p:cNvGrpSpPr/>
                  <p:nvPr/>
                </p:nvGrpSpPr>
                <p:grpSpPr>
                  <a:xfrm>
                    <a:off x="2480485" y="2234901"/>
                    <a:ext cx="1523009" cy="1513423"/>
                    <a:chOff x="2480485" y="2234901"/>
                    <a:chExt cx="1523009" cy="1513423"/>
                  </a:xfrm>
                </p:grpSpPr>
                <p:sp>
                  <p:nvSpPr>
                    <p:cNvPr id="35" name="任意多边形: 形状 34"/>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6" name="组合 35"/>
                    <p:cNvGrpSpPr/>
                    <p:nvPr/>
                  </p:nvGrpSpPr>
                  <p:grpSpPr>
                    <a:xfrm>
                      <a:off x="2480485" y="2234901"/>
                      <a:ext cx="1523009" cy="1405283"/>
                      <a:chOff x="2480485" y="2234901"/>
                      <a:chExt cx="1523009" cy="1405283"/>
                    </a:xfrm>
                    <a:solidFill>
                      <a:srgbClr val="F9C2B0"/>
                    </a:solidFill>
                  </p:grpSpPr>
                  <p:sp>
                    <p:nvSpPr>
                      <p:cNvPr id="37" name="任意多边形: 形状 36"/>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8" name="任意多边形: 形状 37"/>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5" name="任意多边形: 形状 54"/>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6" name="任意多边形: 形状 55"/>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31" name="任意多边形: 形状 30"/>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2" name="任意多边形: 形状 31"/>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3" name="任意多边形: 形状 32"/>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4" name="任意多边形: 形状 33"/>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3" name="组合 22"/>
                <p:cNvGrpSpPr/>
                <p:nvPr/>
              </p:nvGrpSpPr>
              <p:grpSpPr>
                <a:xfrm>
                  <a:off x="3340837" y="2543129"/>
                  <a:ext cx="560995" cy="597357"/>
                  <a:chOff x="3340837" y="2543129"/>
                  <a:chExt cx="560995" cy="597357"/>
                </a:xfrm>
              </p:grpSpPr>
              <p:sp>
                <p:nvSpPr>
                  <p:cNvPr id="26" name="任意多边形: 形状 25"/>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7" name="任意多边形: 形状 26"/>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8" name="任意多边形: 形状 27"/>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9" name="任意多边形: 形状 28"/>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4" name="任意多边形: 形状 23"/>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6" name="组合 125"/>
            <p:cNvGrpSpPr/>
            <p:nvPr/>
          </p:nvGrpSpPr>
          <p:grpSpPr>
            <a:xfrm>
              <a:off x="0" y="0"/>
              <a:ext cx="2715587" cy="1709560"/>
              <a:chOff x="0" y="0"/>
              <a:chExt cx="2715587" cy="1709560"/>
            </a:xfrm>
          </p:grpSpPr>
          <p:pic>
            <p:nvPicPr>
              <p:cNvPr id="127" name="图片 126"/>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8" name="图片 127"/>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9" name="组合 128"/>
            <p:cNvGrpSpPr/>
            <p:nvPr/>
          </p:nvGrpSpPr>
          <p:grpSpPr>
            <a:xfrm>
              <a:off x="5908692" y="5153205"/>
              <a:ext cx="1721589" cy="2035656"/>
              <a:chOff x="2792370" y="3367276"/>
              <a:chExt cx="537865" cy="635987"/>
            </a:xfrm>
          </p:grpSpPr>
          <p:sp>
            <p:nvSpPr>
              <p:cNvPr id="130" name="任意多边形: 形状 129"/>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5" name="任意多边形: 形状 134"/>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6" name="任意多边形: 形状 135"/>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9" name="任意多边形: 形状 138"/>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40" name="任意多边形: 形状 139"/>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grpSp>
      <p:sp>
        <p:nvSpPr>
          <p:cNvPr id="5" name="标题 4"/>
          <p:cNvSpPr>
            <a:spLocks noGrp="1"/>
          </p:cNvSpPr>
          <p:nvPr>
            <p:ph type="title" hasCustomPrompt="1"/>
          </p:nvPr>
        </p:nvSpPr>
        <p:spPr>
          <a:xfrm>
            <a:off x="660400" y="2649313"/>
            <a:ext cx="6004077" cy="1231711"/>
          </a:xfrm>
          <a:prstGeom prst="rect">
            <a:avLst/>
          </a:prstGeom>
        </p:spPr>
        <p:txBody>
          <a:bodyPr>
            <a:noAutofit/>
          </a:bodyPr>
          <a:lstStyle>
            <a:lvl1pPr algn="l">
              <a:lnSpc>
                <a:spcPct val="100000"/>
              </a:lnSpc>
              <a:defRPr sz="36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60400" y="3892876"/>
            <a:ext cx="6004077" cy="837505"/>
          </a:xfrm>
          <a:prstGeom prst="rect">
            <a:avLst/>
          </a:prstGeom>
        </p:spPr>
        <p:txBody>
          <a:bodyPr anchor="t">
            <a:normAutofit/>
          </a:bodyPr>
          <a:lstStyle>
            <a:lvl1pPr marL="0" indent="0" algn="l">
              <a:lnSpc>
                <a:spcPct val="120000"/>
              </a:lnSpc>
              <a:buFont typeface="+mj-lt"/>
              <a:buNone/>
              <a:defRPr sz="16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p:txBody>
          <a:bodyPr/>
          <a:lstStyle/>
          <a:p>
            <a:fld id="{2A27A813-B2FD-42E1-9222-83B574E99074}" type="datetime1">
              <a:rPr lang="zh-CN" altLang="en-US" smtClean="0"/>
              <a:t>2025/7/22</a:t>
            </a:fld>
            <a:endParaRPr lang="en-US" altLang="zh-CN"/>
          </a:p>
        </p:txBody>
      </p:sp>
      <p:sp>
        <p:nvSpPr>
          <p:cNvPr id="6" name="页脚占位符 5"/>
          <p:cNvSpPr>
            <a:spLocks noGrp="1"/>
          </p:cNvSpPr>
          <p:nvPr>
            <p:ph type="ftr" sz="quarter" idx="11"/>
          </p:nvPr>
        </p:nvSpPr>
        <p:spPr/>
        <p:txBody>
          <a:bodyPr/>
          <a:lstStyle/>
          <a:p>
            <a:r>
              <a:rPr lang="af-ZA" altLang="zh-CN"/>
              <a:t>Presenter name</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losing" preserve="1">
  <p:cSld name="Closing">
    <p:spTree>
      <p:nvGrpSpPr>
        <p:cNvPr id="1" name=""/>
        <p:cNvGrpSpPr/>
        <p:nvPr/>
      </p:nvGrpSpPr>
      <p:grpSpPr>
        <a:xfrm>
          <a:off x="0" y="0"/>
          <a:ext cx="0" cy="0"/>
          <a:chOff x="0" y="0"/>
          <a:chExt cx="0" cy="0"/>
        </a:xfrm>
      </p:grpSpPr>
      <p:sp>
        <p:nvSpPr>
          <p:cNvPr id="8" name="任意多边形: 形状 7"/>
          <p:cNvSpPr/>
          <p:nvPr/>
        </p:nvSpPr>
        <p:spPr>
          <a:xfrm>
            <a:off x="1" y="5797943"/>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9" name="任意多边形: 形状 8"/>
          <p:cNvSpPr/>
          <p:nvPr/>
        </p:nvSpPr>
        <p:spPr>
          <a:xfrm>
            <a:off x="0" y="0"/>
            <a:ext cx="4351663" cy="2855527"/>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0" name="任意多边形: 形状 9"/>
          <p:cNvSpPr/>
          <p:nvPr/>
        </p:nvSpPr>
        <p:spPr>
          <a:xfrm flipH="1" flipV="1">
            <a:off x="7996413" y="4104889"/>
            <a:ext cx="4195588" cy="2753112"/>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sp>
        <p:nvSpPr>
          <p:cNvPr id="11" name="任意多边形: 形状 10"/>
          <p:cNvSpPr/>
          <p:nvPr/>
        </p:nvSpPr>
        <p:spPr>
          <a:xfrm flipH="1" flipV="1">
            <a:off x="7935725" y="1"/>
            <a:ext cx="4256276" cy="1060058"/>
          </a:xfrm>
          <a:custGeom>
            <a:avLst/>
            <a:gdLst>
              <a:gd name="connsiteX0" fmla="*/ 0 w 4256276"/>
              <a:gd name="connsiteY0" fmla="*/ 0 h 1060058"/>
              <a:gd name="connsiteX1" fmla="*/ 497620 w 4256276"/>
              <a:gd name="connsiteY1" fmla="*/ 438165 h 1060058"/>
              <a:gd name="connsiteX2" fmla="*/ 1573676 w 4256276"/>
              <a:gd name="connsiteY2" fmla="*/ 897486 h 1060058"/>
              <a:gd name="connsiteX3" fmla="*/ 2740296 w 4256276"/>
              <a:gd name="connsiteY3" fmla="*/ 796966 h 1060058"/>
              <a:gd name="connsiteX4" fmla="*/ 4048363 w 4256276"/>
              <a:gd name="connsiteY4" fmla="*/ 937375 h 1060058"/>
              <a:gd name="connsiteX5" fmla="*/ 4183933 w 4256276"/>
              <a:gd name="connsiteY5" fmla="*/ 1010674 h 1060058"/>
              <a:gd name="connsiteX6" fmla="*/ 4256276 w 4256276"/>
              <a:gd name="connsiteY6" fmla="*/ 1060058 h 1060058"/>
              <a:gd name="connsiteX7" fmla="*/ 0 w 4256276"/>
              <a:gd name="connsiteY7" fmla="*/ 1060058 h 10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56276" h="1060058">
                <a:moveTo>
                  <a:pt x="0" y="0"/>
                </a:moveTo>
                <a:cubicBezTo>
                  <a:pt x="156586" y="156725"/>
                  <a:pt x="319948" y="305983"/>
                  <a:pt x="497620" y="438165"/>
                </a:cubicBezTo>
                <a:cubicBezTo>
                  <a:pt x="814111" y="673909"/>
                  <a:pt x="1181415" y="854623"/>
                  <a:pt x="1573676" y="897486"/>
                </a:cubicBezTo>
                <a:cubicBezTo>
                  <a:pt x="1962688" y="940072"/>
                  <a:pt x="2351838" y="846120"/>
                  <a:pt x="2740296" y="796966"/>
                </a:cubicBezTo>
                <a:cubicBezTo>
                  <a:pt x="3181434" y="741037"/>
                  <a:pt x="3646769" y="746776"/>
                  <a:pt x="4048363" y="937375"/>
                </a:cubicBezTo>
                <a:cubicBezTo>
                  <a:pt x="4094821" y="959394"/>
                  <a:pt x="4140068" y="983902"/>
                  <a:pt x="4183933" y="1010674"/>
                </a:cubicBezTo>
                <a:lnTo>
                  <a:pt x="4256276" y="1060058"/>
                </a:lnTo>
                <a:lnTo>
                  <a:pt x="0" y="1060058"/>
                </a:lnTo>
                <a:close/>
              </a:path>
            </a:pathLst>
          </a:custGeom>
          <a:solidFill>
            <a:schemeClr val="accent4"/>
          </a:solidFill>
          <a:ln w="6903" cap="flat">
            <a:noFill/>
            <a:prstDash val="solid"/>
            <a:miter/>
          </a:ln>
        </p:spPr>
        <p:txBody>
          <a:bodyPr rtlCol="0" anchor="ctr"/>
          <a:lstStyle/>
          <a:p>
            <a:endParaRPr lang="zh-CN" altLang="en-US"/>
          </a:p>
        </p:txBody>
      </p:sp>
      <p:sp>
        <p:nvSpPr>
          <p:cNvPr id="12" name="任意多边形: 形状 11"/>
          <p:cNvSpPr/>
          <p:nvPr/>
        </p:nvSpPr>
        <p:spPr>
          <a:xfrm>
            <a:off x="10954354" y="221627"/>
            <a:ext cx="1529020" cy="1529020"/>
          </a:xfrm>
          <a:custGeom>
            <a:avLst/>
            <a:gdLst>
              <a:gd name="connsiteX0" fmla="*/ 748436 w 1529020"/>
              <a:gd name="connsiteY0" fmla="*/ 1507103 h 1529020"/>
              <a:gd name="connsiteX1" fmla="*/ 759152 w 1529020"/>
              <a:gd name="connsiteY1" fmla="*/ 1518302 h 1529020"/>
              <a:gd name="connsiteX2" fmla="*/ 747953 w 1529020"/>
              <a:gd name="connsiteY2" fmla="*/ 1529018 h 1529020"/>
              <a:gd name="connsiteX3" fmla="*/ 737237 w 1529020"/>
              <a:gd name="connsiteY3" fmla="*/ 1517818 h 1529020"/>
              <a:gd name="connsiteX4" fmla="*/ 748436 w 1529020"/>
              <a:gd name="connsiteY4" fmla="*/ 1507103 h 1529020"/>
              <a:gd name="connsiteX5" fmla="*/ 990817 w 1529020"/>
              <a:gd name="connsiteY5" fmla="*/ 1346161 h 1529020"/>
              <a:gd name="connsiteX6" fmla="*/ 1019162 w 1529020"/>
              <a:gd name="connsiteY6" fmla="*/ 1358674 h 1529020"/>
              <a:gd name="connsiteX7" fmla="*/ 1006718 w 1529020"/>
              <a:gd name="connsiteY7" fmla="*/ 1386949 h 1529020"/>
              <a:gd name="connsiteX8" fmla="*/ 978373 w 1529020"/>
              <a:gd name="connsiteY8" fmla="*/ 1374505 h 1529020"/>
              <a:gd name="connsiteX9" fmla="*/ 990817 w 1529020"/>
              <a:gd name="connsiteY9" fmla="*/ 1346161 h 1529020"/>
              <a:gd name="connsiteX10" fmla="*/ 496429 w 1529020"/>
              <a:gd name="connsiteY10" fmla="*/ 1335463 h 1529020"/>
              <a:gd name="connsiteX11" fmla="*/ 513177 w 1529020"/>
              <a:gd name="connsiteY11" fmla="*/ 1335791 h 1529020"/>
              <a:gd name="connsiteX12" fmla="*/ 524376 w 1529020"/>
              <a:gd name="connsiteY12" fmla="*/ 1364619 h 1529020"/>
              <a:gd name="connsiteX13" fmla="*/ 495548 w 1529020"/>
              <a:gd name="connsiteY13" fmla="*/ 1375819 h 1529020"/>
              <a:gd name="connsiteX14" fmla="*/ 484348 w 1529020"/>
              <a:gd name="connsiteY14" fmla="*/ 1347060 h 1529020"/>
              <a:gd name="connsiteX15" fmla="*/ 496429 w 1529020"/>
              <a:gd name="connsiteY15" fmla="*/ 1335463 h 1529020"/>
              <a:gd name="connsiteX16" fmla="*/ 1278272 w 1529020"/>
              <a:gd name="connsiteY16" fmla="*/ 1300947 h 1529020"/>
              <a:gd name="connsiteX17" fmla="*/ 1293758 w 1529020"/>
              <a:gd name="connsiteY17" fmla="*/ 1301293 h 1529020"/>
              <a:gd name="connsiteX18" fmla="*/ 1293412 w 1529020"/>
              <a:gd name="connsiteY18" fmla="*/ 1316779 h 1529020"/>
              <a:gd name="connsiteX19" fmla="*/ 1277926 w 1529020"/>
              <a:gd name="connsiteY19" fmla="*/ 1316433 h 1529020"/>
              <a:gd name="connsiteX20" fmla="*/ 1278272 w 1529020"/>
              <a:gd name="connsiteY20" fmla="*/ 1300947 h 1529020"/>
              <a:gd name="connsiteX21" fmla="*/ 753068 w 1529020"/>
              <a:gd name="connsiteY21" fmla="*/ 1291822 h 1529020"/>
              <a:gd name="connsiteX22" fmla="*/ 763784 w 1529020"/>
              <a:gd name="connsiteY22" fmla="*/ 1303022 h 1529020"/>
              <a:gd name="connsiteX23" fmla="*/ 752584 w 1529020"/>
              <a:gd name="connsiteY23" fmla="*/ 1313737 h 1529020"/>
              <a:gd name="connsiteX24" fmla="*/ 741869 w 1529020"/>
              <a:gd name="connsiteY24" fmla="*/ 1302538 h 1529020"/>
              <a:gd name="connsiteX25" fmla="*/ 753068 w 1529020"/>
              <a:gd name="connsiteY25" fmla="*/ 1291822 h 1529020"/>
              <a:gd name="connsiteX26" fmla="*/ 212586 w 1529020"/>
              <a:gd name="connsiteY26" fmla="*/ 1277926 h 1529020"/>
              <a:gd name="connsiteX27" fmla="*/ 228072 w 1529020"/>
              <a:gd name="connsiteY27" fmla="*/ 1278272 h 1529020"/>
              <a:gd name="connsiteX28" fmla="*/ 227726 w 1529020"/>
              <a:gd name="connsiteY28" fmla="*/ 1293758 h 1529020"/>
              <a:gd name="connsiteX29" fmla="*/ 212240 w 1529020"/>
              <a:gd name="connsiteY29" fmla="*/ 1293412 h 1529020"/>
              <a:gd name="connsiteX30" fmla="*/ 212586 w 1529020"/>
              <a:gd name="connsiteY30" fmla="*/ 1277926 h 1529020"/>
              <a:gd name="connsiteX31" fmla="*/ 1129291 w 1529020"/>
              <a:gd name="connsiteY31" fmla="*/ 1145398 h 1529020"/>
              <a:gd name="connsiteX32" fmla="*/ 1144777 w 1529020"/>
              <a:gd name="connsiteY32" fmla="*/ 1145744 h 1529020"/>
              <a:gd name="connsiteX33" fmla="*/ 1144431 w 1529020"/>
              <a:gd name="connsiteY33" fmla="*/ 1161230 h 1529020"/>
              <a:gd name="connsiteX34" fmla="*/ 1128945 w 1529020"/>
              <a:gd name="connsiteY34" fmla="*/ 1160884 h 1529020"/>
              <a:gd name="connsiteX35" fmla="*/ 1129291 w 1529020"/>
              <a:gd name="connsiteY35" fmla="*/ 1145398 h 1529020"/>
              <a:gd name="connsiteX36" fmla="*/ 908756 w 1529020"/>
              <a:gd name="connsiteY36" fmla="*/ 1135305 h 1529020"/>
              <a:gd name="connsiteX37" fmla="*/ 951273 w 1529020"/>
              <a:gd name="connsiteY37" fmla="*/ 1154040 h 1529020"/>
              <a:gd name="connsiteX38" fmla="*/ 932607 w 1529020"/>
              <a:gd name="connsiteY38" fmla="*/ 1196557 h 1529020"/>
              <a:gd name="connsiteX39" fmla="*/ 890090 w 1529020"/>
              <a:gd name="connsiteY39" fmla="*/ 1177822 h 1529020"/>
              <a:gd name="connsiteX40" fmla="*/ 908756 w 1529020"/>
              <a:gd name="connsiteY40" fmla="*/ 1135305 h 1529020"/>
              <a:gd name="connsiteX41" fmla="*/ 368067 w 1529020"/>
              <a:gd name="connsiteY41" fmla="*/ 1128945 h 1529020"/>
              <a:gd name="connsiteX42" fmla="*/ 383553 w 1529020"/>
              <a:gd name="connsiteY42" fmla="*/ 1129291 h 1529020"/>
              <a:gd name="connsiteX43" fmla="*/ 383207 w 1529020"/>
              <a:gd name="connsiteY43" fmla="*/ 1144777 h 1529020"/>
              <a:gd name="connsiteX44" fmla="*/ 367721 w 1529020"/>
              <a:gd name="connsiteY44" fmla="*/ 1144431 h 1529020"/>
              <a:gd name="connsiteX45" fmla="*/ 368067 w 1529020"/>
              <a:gd name="connsiteY45" fmla="*/ 1128945 h 1529020"/>
              <a:gd name="connsiteX46" fmla="*/ 579216 w 1529020"/>
              <a:gd name="connsiteY46" fmla="*/ 1128159 h 1529020"/>
              <a:gd name="connsiteX47" fmla="*/ 604294 w 1529020"/>
              <a:gd name="connsiteY47" fmla="*/ 1128669 h 1529020"/>
              <a:gd name="connsiteX48" fmla="*/ 621162 w 1529020"/>
              <a:gd name="connsiteY48" fmla="*/ 1171946 h 1529020"/>
              <a:gd name="connsiteX49" fmla="*/ 577885 w 1529020"/>
              <a:gd name="connsiteY49" fmla="*/ 1188745 h 1529020"/>
              <a:gd name="connsiteX50" fmla="*/ 561086 w 1529020"/>
              <a:gd name="connsiteY50" fmla="*/ 1145537 h 1529020"/>
              <a:gd name="connsiteX51" fmla="*/ 579216 w 1529020"/>
              <a:gd name="connsiteY51" fmla="*/ 1128159 h 1529020"/>
              <a:gd name="connsiteX52" fmla="*/ 757977 w 1529020"/>
              <a:gd name="connsiteY52" fmla="*/ 1065549 h 1529020"/>
              <a:gd name="connsiteX53" fmla="*/ 779339 w 1529020"/>
              <a:gd name="connsiteY53" fmla="*/ 1087879 h 1529020"/>
              <a:gd name="connsiteX54" fmla="*/ 757009 w 1529020"/>
              <a:gd name="connsiteY54" fmla="*/ 1109311 h 1529020"/>
              <a:gd name="connsiteX55" fmla="*/ 735647 w 1529020"/>
              <a:gd name="connsiteY55" fmla="*/ 1086981 h 1529020"/>
              <a:gd name="connsiteX56" fmla="*/ 757977 w 1529020"/>
              <a:gd name="connsiteY56" fmla="*/ 1065549 h 1529020"/>
              <a:gd name="connsiteX57" fmla="*/ 1347967 w 1529020"/>
              <a:gd name="connsiteY57" fmla="*/ 1004185 h 1529020"/>
              <a:gd name="connsiteX58" fmla="*/ 1364689 w 1529020"/>
              <a:gd name="connsiteY58" fmla="*/ 1004574 h 1529020"/>
              <a:gd name="connsiteX59" fmla="*/ 1375888 w 1529020"/>
              <a:gd name="connsiteY59" fmla="*/ 1033403 h 1529020"/>
              <a:gd name="connsiteX60" fmla="*/ 1347060 w 1529020"/>
              <a:gd name="connsiteY60" fmla="*/ 1044602 h 1529020"/>
              <a:gd name="connsiteX61" fmla="*/ 1335860 w 1529020"/>
              <a:gd name="connsiteY61" fmla="*/ 1015773 h 1529020"/>
              <a:gd name="connsiteX62" fmla="*/ 1347967 w 1529020"/>
              <a:gd name="connsiteY62" fmla="*/ 1004185 h 1529020"/>
              <a:gd name="connsiteX63" fmla="*/ 154445 w 1529020"/>
              <a:gd name="connsiteY63" fmla="*/ 978373 h 1529020"/>
              <a:gd name="connsiteX64" fmla="*/ 182721 w 1529020"/>
              <a:gd name="connsiteY64" fmla="*/ 990886 h 1529020"/>
              <a:gd name="connsiteX65" fmla="*/ 170277 w 1529020"/>
              <a:gd name="connsiteY65" fmla="*/ 1019161 h 1529020"/>
              <a:gd name="connsiteX66" fmla="*/ 142001 w 1529020"/>
              <a:gd name="connsiteY66" fmla="*/ 1006648 h 1529020"/>
              <a:gd name="connsiteX67" fmla="*/ 154445 w 1529020"/>
              <a:gd name="connsiteY67" fmla="*/ 978373 h 1529020"/>
              <a:gd name="connsiteX68" fmla="*/ 988354 w 1529020"/>
              <a:gd name="connsiteY68" fmla="*/ 975953 h 1529020"/>
              <a:gd name="connsiteX69" fmla="*/ 1003676 w 1529020"/>
              <a:gd name="connsiteY69" fmla="*/ 982728 h 1529020"/>
              <a:gd name="connsiteX70" fmla="*/ 1002984 w 1529020"/>
              <a:gd name="connsiteY70" fmla="*/ 1013631 h 1529020"/>
              <a:gd name="connsiteX71" fmla="*/ 972082 w 1529020"/>
              <a:gd name="connsiteY71" fmla="*/ 1012939 h 1529020"/>
              <a:gd name="connsiteX72" fmla="*/ 972773 w 1529020"/>
              <a:gd name="connsiteY72" fmla="*/ 982037 h 1529020"/>
              <a:gd name="connsiteX73" fmla="*/ 988354 w 1529020"/>
              <a:gd name="connsiteY73" fmla="*/ 975953 h 1529020"/>
              <a:gd name="connsiteX74" fmla="*/ 531618 w 1529020"/>
              <a:gd name="connsiteY74" fmla="*/ 966093 h 1529020"/>
              <a:gd name="connsiteX75" fmla="*/ 546913 w 1529020"/>
              <a:gd name="connsiteY75" fmla="*/ 972842 h 1529020"/>
              <a:gd name="connsiteX76" fmla="*/ 546222 w 1529020"/>
              <a:gd name="connsiteY76" fmla="*/ 1003744 h 1529020"/>
              <a:gd name="connsiteX77" fmla="*/ 515250 w 1529020"/>
              <a:gd name="connsiteY77" fmla="*/ 1003053 h 1529020"/>
              <a:gd name="connsiteX78" fmla="*/ 516011 w 1529020"/>
              <a:gd name="connsiteY78" fmla="*/ 972150 h 1529020"/>
              <a:gd name="connsiteX79" fmla="*/ 531618 w 1529020"/>
              <a:gd name="connsiteY79" fmla="*/ 966093 h 1529020"/>
              <a:gd name="connsiteX80" fmla="*/ 826695 w 1529020"/>
              <a:gd name="connsiteY80" fmla="*/ 924380 h 1529020"/>
              <a:gd name="connsiteX81" fmla="*/ 883315 w 1529020"/>
              <a:gd name="connsiteY81" fmla="*/ 949337 h 1529020"/>
              <a:gd name="connsiteX82" fmla="*/ 858427 w 1529020"/>
              <a:gd name="connsiteY82" fmla="*/ 1005957 h 1529020"/>
              <a:gd name="connsiteX83" fmla="*/ 801807 w 1529020"/>
              <a:gd name="connsiteY83" fmla="*/ 981069 h 1529020"/>
              <a:gd name="connsiteX84" fmla="*/ 826695 w 1529020"/>
              <a:gd name="connsiteY84" fmla="*/ 924380 h 1529020"/>
              <a:gd name="connsiteX85" fmla="*/ 661916 w 1529020"/>
              <a:gd name="connsiteY85" fmla="*/ 920829 h 1529020"/>
              <a:gd name="connsiteX86" fmla="*/ 695411 w 1529020"/>
              <a:gd name="connsiteY86" fmla="*/ 921546 h 1529020"/>
              <a:gd name="connsiteX87" fmla="*/ 717810 w 1529020"/>
              <a:gd name="connsiteY87" fmla="*/ 979272 h 1529020"/>
              <a:gd name="connsiteX88" fmla="*/ 660153 w 1529020"/>
              <a:gd name="connsiteY88" fmla="*/ 1001671 h 1529020"/>
              <a:gd name="connsiteX89" fmla="*/ 637754 w 1529020"/>
              <a:gd name="connsiteY89" fmla="*/ 944014 h 1529020"/>
              <a:gd name="connsiteX90" fmla="*/ 661916 w 1529020"/>
              <a:gd name="connsiteY90" fmla="*/ 920829 h 1529020"/>
              <a:gd name="connsiteX91" fmla="*/ 1146833 w 1529020"/>
              <a:gd name="connsiteY91" fmla="*/ 907278 h 1529020"/>
              <a:gd name="connsiteX92" fmla="*/ 1171945 w 1529020"/>
              <a:gd name="connsiteY92" fmla="*/ 907788 h 1529020"/>
              <a:gd name="connsiteX93" fmla="*/ 1188745 w 1529020"/>
              <a:gd name="connsiteY93" fmla="*/ 951065 h 1529020"/>
              <a:gd name="connsiteX94" fmla="*/ 1145537 w 1529020"/>
              <a:gd name="connsiteY94" fmla="*/ 967933 h 1529020"/>
              <a:gd name="connsiteX95" fmla="*/ 1128668 w 1529020"/>
              <a:gd name="connsiteY95" fmla="*/ 924656 h 1529020"/>
              <a:gd name="connsiteX96" fmla="*/ 1146833 w 1529020"/>
              <a:gd name="connsiteY96" fmla="*/ 907278 h 1529020"/>
              <a:gd name="connsiteX97" fmla="*/ 351198 w 1529020"/>
              <a:gd name="connsiteY97" fmla="*/ 890090 h 1529020"/>
              <a:gd name="connsiteX98" fmla="*/ 393715 w 1529020"/>
              <a:gd name="connsiteY98" fmla="*/ 908756 h 1529020"/>
              <a:gd name="connsiteX99" fmla="*/ 375049 w 1529020"/>
              <a:gd name="connsiteY99" fmla="*/ 951204 h 1529020"/>
              <a:gd name="connsiteX100" fmla="*/ 332601 w 1529020"/>
              <a:gd name="connsiteY100" fmla="*/ 932538 h 1529020"/>
              <a:gd name="connsiteX101" fmla="*/ 351198 w 1529020"/>
              <a:gd name="connsiteY101" fmla="*/ 890090 h 1529020"/>
              <a:gd name="connsiteX102" fmla="*/ 945734 w 1529020"/>
              <a:gd name="connsiteY102" fmla="*/ 810379 h 1529020"/>
              <a:gd name="connsiteX103" fmla="*/ 979203 w 1529020"/>
              <a:gd name="connsiteY103" fmla="*/ 811070 h 1529020"/>
              <a:gd name="connsiteX104" fmla="*/ 1001671 w 1529020"/>
              <a:gd name="connsiteY104" fmla="*/ 868728 h 1529020"/>
              <a:gd name="connsiteX105" fmla="*/ 944014 w 1529020"/>
              <a:gd name="connsiteY105" fmla="*/ 891265 h 1529020"/>
              <a:gd name="connsiteX106" fmla="*/ 921546 w 1529020"/>
              <a:gd name="connsiteY106" fmla="*/ 833539 h 1529020"/>
              <a:gd name="connsiteX107" fmla="*/ 945734 w 1529020"/>
              <a:gd name="connsiteY107" fmla="*/ 810379 h 1529020"/>
              <a:gd name="connsiteX108" fmla="*/ 839779 w 1529020"/>
              <a:gd name="connsiteY108" fmla="*/ 802541 h 1529020"/>
              <a:gd name="connsiteX109" fmla="*/ 867622 w 1529020"/>
              <a:gd name="connsiteY109" fmla="*/ 814803 h 1529020"/>
              <a:gd name="connsiteX110" fmla="*/ 866447 w 1529020"/>
              <a:gd name="connsiteY110" fmla="*/ 871009 h 1529020"/>
              <a:gd name="connsiteX111" fmla="*/ 810241 w 1529020"/>
              <a:gd name="connsiteY111" fmla="*/ 869764 h 1529020"/>
              <a:gd name="connsiteX112" fmla="*/ 811417 w 1529020"/>
              <a:gd name="connsiteY112" fmla="*/ 813559 h 1529020"/>
              <a:gd name="connsiteX113" fmla="*/ 839779 w 1529020"/>
              <a:gd name="connsiteY113" fmla="*/ 802541 h 1529020"/>
              <a:gd name="connsiteX114" fmla="*/ 547881 w 1529020"/>
              <a:gd name="connsiteY114" fmla="*/ 801807 h 1529020"/>
              <a:gd name="connsiteX115" fmla="*/ 604571 w 1529020"/>
              <a:gd name="connsiteY115" fmla="*/ 826695 h 1529020"/>
              <a:gd name="connsiteX116" fmla="*/ 579683 w 1529020"/>
              <a:gd name="connsiteY116" fmla="*/ 883315 h 1529020"/>
              <a:gd name="connsiteX117" fmla="*/ 522993 w 1529020"/>
              <a:gd name="connsiteY117" fmla="*/ 858427 h 1529020"/>
              <a:gd name="connsiteX118" fmla="*/ 547881 w 1529020"/>
              <a:gd name="connsiteY118" fmla="*/ 801807 h 1529020"/>
              <a:gd name="connsiteX119" fmla="*/ 687573 w 1529020"/>
              <a:gd name="connsiteY119" fmla="*/ 799198 h 1529020"/>
              <a:gd name="connsiteX120" fmla="*/ 715391 w 1529020"/>
              <a:gd name="connsiteY120" fmla="*/ 811486 h 1529020"/>
              <a:gd name="connsiteX121" fmla="*/ 714146 w 1529020"/>
              <a:gd name="connsiteY121" fmla="*/ 867691 h 1529020"/>
              <a:gd name="connsiteX122" fmla="*/ 657941 w 1529020"/>
              <a:gd name="connsiteY122" fmla="*/ 866447 h 1529020"/>
              <a:gd name="connsiteX123" fmla="*/ 659185 w 1529020"/>
              <a:gd name="connsiteY123" fmla="*/ 810242 h 1529020"/>
              <a:gd name="connsiteX124" fmla="*/ 687573 w 1529020"/>
              <a:gd name="connsiteY124" fmla="*/ 799198 h 1529020"/>
              <a:gd name="connsiteX125" fmla="*/ 1518303 w 1529020"/>
              <a:gd name="connsiteY125" fmla="*/ 769799 h 1529020"/>
              <a:gd name="connsiteX126" fmla="*/ 1529018 w 1529020"/>
              <a:gd name="connsiteY126" fmla="*/ 780998 h 1529020"/>
              <a:gd name="connsiteX127" fmla="*/ 1517819 w 1529020"/>
              <a:gd name="connsiteY127" fmla="*/ 791714 h 1529020"/>
              <a:gd name="connsiteX128" fmla="*/ 1507103 w 1529020"/>
              <a:gd name="connsiteY128" fmla="*/ 780514 h 1529020"/>
              <a:gd name="connsiteX129" fmla="*/ 1518303 w 1529020"/>
              <a:gd name="connsiteY129" fmla="*/ 769799 h 1529020"/>
              <a:gd name="connsiteX130" fmla="*/ 1302952 w 1529020"/>
              <a:gd name="connsiteY130" fmla="*/ 765167 h 1529020"/>
              <a:gd name="connsiteX131" fmla="*/ 1313668 w 1529020"/>
              <a:gd name="connsiteY131" fmla="*/ 776366 h 1529020"/>
              <a:gd name="connsiteX132" fmla="*/ 1302468 w 1529020"/>
              <a:gd name="connsiteY132" fmla="*/ 787082 h 1529020"/>
              <a:gd name="connsiteX133" fmla="*/ 1291753 w 1529020"/>
              <a:gd name="connsiteY133" fmla="*/ 775883 h 1529020"/>
              <a:gd name="connsiteX134" fmla="*/ 1302952 w 1529020"/>
              <a:gd name="connsiteY134" fmla="*/ 765167 h 1529020"/>
              <a:gd name="connsiteX135" fmla="*/ 1087949 w 1529020"/>
              <a:gd name="connsiteY135" fmla="*/ 749611 h 1529020"/>
              <a:gd name="connsiteX136" fmla="*/ 1109311 w 1529020"/>
              <a:gd name="connsiteY136" fmla="*/ 771942 h 1529020"/>
              <a:gd name="connsiteX137" fmla="*/ 1086981 w 1529020"/>
              <a:gd name="connsiteY137" fmla="*/ 793373 h 1529020"/>
              <a:gd name="connsiteX138" fmla="*/ 1065619 w 1529020"/>
              <a:gd name="connsiteY138" fmla="*/ 771043 h 1529020"/>
              <a:gd name="connsiteX139" fmla="*/ 1087949 w 1529020"/>
              <a:gd name="connsiteY139" fmla="*/ 749611 h 1529020"/>
              <a:gd name="connsiteX140" fmla="*/ 226482 w 1529020"/>
              <a:gd name="connsiteY140" fmla="*/ 741938 h 1529020"/>
              <a:gd name="connsiteX141" fmla="*/ 237198 w 1529020"/>
              <a:gd name="connsiteY141" fmla="*/ 753137 h 1529020"/>
              <a:gd name="connsiteX142" fmla="*/ 225998 w 1529020"/>
              <a:gd name="connsiteY142" fmla="*/ 763853 h 1529020"/>
              <a:gd name="connsiteX143" fmla="*/ 215283 w 1529020"/>
              <a:gd name="connsiteY143" fmla="*/ 752653 h 1529020"/>
              <a:gd name="connsiteX144" fmla="*/ 226482 w 1529020"/>
              <a:gd name="connsiteY144" fmla="*/ 741938 h 1529020"/>
              <a:gd name="connsiteX145" fmla="*/ 11201 w 1529020"/>
              <a:gd name="connsiteY145" fmla="*/ 737306 h 1529020"/>
              <a:gd name="connsiteX146" fmla="*/ 21986 w 1529020"/>
              <a:gd name="connsiteY146" fmla="*/ 748436 h 1529020"/>
              <a:gd name="connsiteX147" fmla="*/ 10717 w 1529020"/>
              <a:gd name="connsiteY147" fmla="*/ 759152 h 1529020"/>
              <a:gd name="connsiteX148" fmla="*/ 2 w 1529020"/>
              <a:gd name="connsiteY148" fmla="*/ 748021 h 1529020"/>
              <a:gd name="connsiteX149" fmla="*/ 11201 w 1529020"/>
              <a:gd name="connsiteY149" fmla="*/ 737306 h 1529020"/>
              <a:gd name="connsiteX150" fmla="*/ 441969 w 1529020"/>
              <a:gd name="connsiteY150" fmla="*/ 735647 h 1529020"/>
              <a:gd name="connsiteX151" fmla="*/ 463401 w 1529020"/>
              <a:gd name="connsiteY151" fmla="*/ 757977 h 1529020"/>
              <a:gd name="connsiteX152" fmla="*/ 441071 w 1529020"/>
              <a:gd name="connsiteY152" fmla="*/ 779408 h 1529020"/>
              <a:gd name="connsiteX153" fmla="*/ 419639 w 1529020"/>
              <a:gd name="connsiteY153" fmla="*/ 757078 h 1529020"/>
              <a:gd name="connsiteX154" fmla="*/ 441969 w 1529020"/>
              <a:gd name="connsiteY154" fmla="*/ 735647 h 1529020"/>
              <a:gd name="connsiteX155" fmla="*/ 843201 w 1529020"/>
              <a:gd name="connsiteY155" fmla="*/ 650302 h 1529020"/>
              <a:gd name="connsiteX156" fmla="*/ 871079 w 1529020"/>
              <a:gd name="connsiteY156" fmla="*/ 662504 h 1529020"/>
              <a:gd name="connsiteX157" fmla="*/ 869765 w 1529020"/>
              <a:gd name="connsiteY157" fmla="*/ 718709 h 1529020"/>
              <a:gd name="connsiteX158" fmla="*/ 813560 w 1529020"/>
              <a:gd name="connsiteY158" fmla="*/ 717534 h 1529020"/>
              <a:gd name="connsiteX159" fmla="*/ 814804 w 1529020"/>
              <a:gd name="connsiteY159" fmla="*/ 661329 h 1529020"/>
              <a:gd name="connsiteX160" fmla="*/ 843201 w 1529020"/>
              <a:gd name="connsiteY160" fmla="*/ 650302 h 1529020"/>
              <a:gd name="connsiteX161" fmla="*/ 690832 w 1529020"/>
              <a:gd name="connsiteY161" fmla="*/ 646967 h 1529020"/>
              <a:gd name="connsiteX162" fmla="*/ 718709 w 1529020"/>
              <a:gd name="connsiteY162" fmla="*/ 659255 h 1529020"/>
              <a:gd name="connsiteX163" fmla="*/ 717465 w 1529020"/>
              <a:gd name="connsiteY163" fmla="*/ 715460 h 1529020"/>
              <a:gd name="connsiteX164" fmla="*/ 661260 w 1529020"/>
              <a:gd name="connsiteY164" fmla="*/ 714216 h 1529020"/>
              <a:gd name="connsiteX165" fmla="*/ 662435 w 1529020"/>
              <a:gd name="connsiteY165" fmla="*/ 658011 h 1529020"/>
              <a:gd name="connsiteX166" fmla="*/ 690832 w 1529020"/>
              <a:gd name="connsiteY166" fmla="*/ 646967 h 1529020"/>
              <a:gd name="connsiteX167" fmla="*/ 949268 w 1529020"/>
              <a:gd name="connsiteY167" fmla="*/ 645636 h 1529020"/>
              <a:gd name="connsiteX168" fmla="*/ 1005957 w 1529020"/>
              <a:gd name="connsiteY168" fmla="*/ 670523 h 1529020"/>
              <a:gd name="connsiteX169" fmla="*/ 981070 w 1529020"/>
              <a:gd name="connsiteY169" fmla="*/ 727143 h 1529020"/>
              <a:gd name="connsiteX170" fmla="*/ 924311 w 1529020"/>
              <a:gd name="connsiteY170" fmla="*/ 702256 h 1529020"/>
              <a:gd name="connsiteX171" fmla="*/ 949268 w 1529020"/>
              <a:gd name="connsiteY171" fmla="*/ 645636 h 1529020"/>
              <a:gd name="connsiteX172" fmla="*/ 551476 w 1529020"/>
              <a:gd name="connsiteY172" fmla="*/ 637046 h 1529020"/>
              <a:gd name="connsiteX173" fmla="*/ 584937 w 1529020"/>
              <a:gd name="connsiteY173" fmla="*/ 637755 h 1529020"/>
              <a:gd name="connsiteX174" fmla="*/ 607474 w 1529020"/>
              <a:gd name="connsiteY174" fmla="*/ 695481 h 1529020"/>
              <a:gd name="connsiteX175" fmla="*/ 549817 w 1529020"/>
              <a:gd name="connsiteY175" fmla="*/ 717949 h 1529020"/>
              <a:gd name="connsiteX176" fmla="*/ 527349 w 1529020"/>
              <a:gd name="connsiteY176" fmla="*/ 660292 h 1529020"/>
              <a:gd name="connsiteX177" fmla="*/ 551476 w 1529020"/>
              <a:gd name="connsiteY177" fmla="*/ 637046 h 1529020"/>
              <a:gd name="connsiteX178" fmla="*/ 1153971 w 1529020"/>
              <a:gd name="connsiteY178" fmla="*/ 577677 h 1529020"/>
              <a:gd name="connsiteX179" fmla="*/ 1196419 w 1529020"/>
              <a:gd name="connsiteY179" fmla="*/ 596343 h 1529020"/>
              <a:gd name="connsiteX180" fmla="*/ 1177753 w 1529020"/>
              <a:gd name="connsiteY180" fmla="*/ 638860 h 1529020"/>
              <a:gd name="connsiteX181" fmla="*/ 1135236 w 1529020"/>
              <a:gd name="connsiteY181" fmla="*/ 620194 h 1529020"/>
              <a:gd name="connsiteX182" fmla="*/ 1153971 w 1529020"/>
              <a:gd name="connsiteY182" fmla="*/ 577677 h 1529020"/>
              <a:gd name="connsiteX183" fmla="*/ 358301 w 1529020"/>
              <a:gd name="connsiteY183" fmla="*/ 560550 h 1529020"/>
              <a:gd name="connsiteX184" fmla="*/ 383414 w 1529020"/>
              <a:gd name="connsiteY184" fmla="*/ 561086 h 1529020"/>
              <a:gd name="connsiteX185" fmla="*/ 400282 w 1529020"/>
              <a:gd name="connsiteY185" fmla="*/ 604363 h 1529020"/>
              <a:gd name="connsiteX186" fmla="*/ 357005 w 1529020"/>
              <a:gd name="connsiteY186" fmla="*/ 621232 h 1529020"/>
              <a:gd name="connsiteX187" fmla="*/ 340137 w 1529020"/>
              <a:gd name="connsiteY187" fmla="*/ 577955 h 1529020"/>
              <a:gd name="connsiteX188" fmla="*/ 358301 w 1529020"/>
              <a:gd name="connsiteY188" fmla="*/ 560550 h 1529020"/>
              <a:gd name="connsiteX189" fmla="*/ 835354 w 1529020"/>
              <a:gd name="connsiteY189" fmla="*/ 526563 h 1529020"/>
              <a:gd name="connsiteX190" fmla="*/ 868797 w 1529020"/>
              <a:gd name="connsiteY190" fmla="*/ 527280 h 1529020"/>
              <a:gd name="connsiteX191" fmla="*/ 891266 w 1529020"/>
              <a:gd name="connsiteY191" fmla="*/ 584937 h 1529020"/>
              <a:gd name="connsiteX192" fmla="*/ 833539 w 1529020"/>
              <a:gd name="connsiteY192" fmla="*/ 607405 h 1529020"/>
              <a:gd name="connsiteX193" fmla="*/ 811140 w 1529020"/>
              <a:gd name="connsiteY193" fmla="*/ 549748 h 1529020"/>
              <a:gd name="connsiteX194" fmla="*/ 835354 w 1529020"/>
              <a:gd name="connsiteY194" fmla="*/ 526563 h 1529020"/>
              <a:gd name="connsiteX195" fmla="*/ 670523 w 1529020"/>
              <a:gd name="connsiteY195" fmla="*/ 522993 h 1529020"/>
              <a:gd name="connsiteX196" fmla="*/ 727143 w 1529020"/>
              <a:gd name="connsiteY196" fmla="*/ 547881 h 1529020"/>
              <a:gd name="connsiteX197" fmla="*/ 702255 w 1529020"/>
              <a:gd name="connsiteY197" fmla="*/ 604570 h 1529020"/>
              <a:gd name="connsiteX198" fmla="*/ 645636 w 1529020"/>
              <a:gd name="connsiteY198" fmla="*/ 579682 h 1529020"/>
              <a:gd name="connsiteX199" fmla="*/ 670523 w 1529020"/>
              <a:gd name="connsiteY199" fmla="*/ 522993 h 1529020"/>
              <a:gd name="connsiteX200" fmla="*/ 998318 w 1529020"/>
              <a:gd name="connsiteY200" fmla="*/ 519191 h 1529020"/>
              <a:gd name="connsiteX201" fmla="*/ 1013700 w 1529020"/>
              <a:gd name="connsiteY201" fmla="*/ 525966 h 1529020"/>
              <a:gd name="connsiteX202" fmla="*/ 1012939 w 1529020"/>
              <a:gd name="connsiteY202" fmla="*/ 556868 h 1529020"/>
              <a:gd name="connsiteX203" fmla="*/ 982037 w 1529020"/>
              <a:gd name="connsiteY203" fmla="*/ 556177 h 1529020"/>
              <a:gd name="connsiteX204" fmla="*/ 982728 w 1529020"/>
              <a:gd name="connsiteY204" fmla="*/ 525275 h 1529020"/>
              <a:gd name="connsiteX205" fmla="*/ 998318 w 1529020"/>
              <a:gd name="connsiteY205" fmla="*/ 519191 h 1529020"/>
              <a:gd name="connsiteX206" fmla="*/ 1358674 w 1529020"/>
              <a:gd name="connsiteY206" fmla="*/ 509858 h 1529020"/>
              <a:gd name="connsiteX207" fmla="*/ 1386949 w 1529020"/>
              <a:gd name="connsiteY207" fmla="*/ 522371 h 1529020"/>
              <a:gd name="connsiteX208" fmla="*/ 1374505 w 1529020"/>
              <a:gd name="connsiteY208" fmla="*/ 550647 h 1529020"/>
              <a:gd name="connsiteX209" fmla="*/ 1346230 w 1529020"/>
              <a:gd name="connsiteY209" fmla="*/ 538203 h 1529020"/>
              <a:gd name="connsiteX210" fmla="*/ 1358674 w 1529020"/>
              <a:gd name="connsiteY210" fmla="*/ 509858 h 1529020"/>
              <a:gd name="connsiteX211" fmla="*/ 541547 w 1529020"/>
              <a:gd name="connsiteY211" fmla="*/ 509331 h 1529020"/>
              <a:gd name="connsiteX212" fmla="*/ 556869 w 1529020"/>
              <a:gd name="connsiteY212" fmla="*/ 516080 h 1529020"/>
              <a:gd name="connsiteX213" fmla="*/ 556177 w 1529020"/>
              <a:gd name="connsiteY213" fmla="*/ 546982 h 1529020"/>
              <a:gd name="connsiteX214" fmla="*/ 525275 w 1529020"/>
              <a:gd name="connsiteY214" fmla="*/ 546360 h 1529020"/>
              <a:gd name="connsiteX215" fmla="*/ 525966 w 1529020"/>
              <a:gd name="connsiteY215" fmla="*/ 515388 h 1529020"/>
              <a:gd name="connsiteX216" fmla="*/ 541547 w 1529020"/>
              <a:gd name="connsiteY216" fmla="*/ 509331 h 1529020"/>
              <a:gd name="connsiteX217" fmla="*/ 165144 w 1529020"/>
              <a:gd name="connsiteY217" fmla="*/ 484028 h 1529020"/>
              <a:gd name="connsiteX218" fmla="*/ 181891 w 1529020"/>
              <a:gd name="connsiteY218" fmla="*/ 484417 h 1529020"/>
              <a:gd name="connsiteX219" fmla="*/ 193091 w 1529020"/>
              <a:gd name="connsiteY219" fmla="*/ 513245 h 1529020"/>
              <a:gd name="connsiteX220" fmla="*/ 164262 w 1529020"/>
              <a:gd name="connsiteY220" fmla="*/ 524445 h 1529020"/>
              <a:gd name="connsiteX221" fmla="*/ 153063 w 1529020"/>
              <a:gd name="connsiteY221" fmla="*/ 495617 h 1529020"/>
              <a:gd name="connsiteX222" fmla="*/ 165144 w 1529020"/>
              <a:gd name="connsiteY222" fmla="*/ 484028 h 1529020"/>
              <a:gd name="connsiteX223" fmla="*/ 771941 w 1529020"/>
              <a:gd name="connsiteY223" fmla="*/ 419639 h 1529020"/>
              <a:gd name="connsiteX224" fmla="*/ 793373 w 1529020"/>
              <a:gd name="connsiteY224" fmla="*/ 441969 h 1529020"/>
              <a:gd name="connsiteX225" fmla="*/ 771043 w 1529020"/>
              <a:gd name="connsiteY225" fmla="*/ 463401 h 1529020"/>
              <a:gd name="connsiteX226" fmla="*/ 749611 w 1529020"/>
              <a:gd name="connsiteY226" fmla="*/ 441070 h 1529020"/>
              <a:gd name="connsiteX227" fmla="*/ 771941 w 1529020"/>
              <a:gd name="connsiteY227" fmla="*/ 419639 h 1529020"/>
              <a:gd name="connsiteX228" fmla="*/ 1145744 w 1529020"/>
              <a:gd name="connsiteY228" fmla="*/ 384174 h 1529020"/>
              <a:gd name="connsiteX229" fmla="*/ 1161230 w 1529020"/>
              <a:gd name="connsiteY229" fmla="*/ 384520 h 1529020"/>
              <a:gd name="connsiteX230" fmla="*/ 1160884 w 1529020"/>
              <a:gd name="connsiteY230" fmla="*/ 400006 h 1529020"/>
              <a:gd name="connsiteX231" fmla="*/ 1145398 w 1529020"/>
              <a:gd name="connsiteY231" fmla="*/ 399660 h 1529020"/>
              <a:gd name="connsiteX232" fmla="*/ 1145744 w 1529020"/>
              <a:gd name="connsiteY232" fmla="*/ 384174 h 1529020"/>
              <a:gd name="connsiteX233" fmla="*/ 384520 w 1529020"/>
              <a:gd name="connsiteY233" fmla="*/ 367721 h 1529020"/>
              <a:gd name="connsiteX234" fmla="*/ 400006 w 1529020"/>
              <a:gd name="connsiteY234" fmla="*/ 368066 h 1529020"/>
              <a:gd name="connsiteX235" fmla="*/ 399660 w 1529020"/>
              <a:gd name="connsiteY235" fmla="*/ 383552 h 1529020"/>
              <a:gd name="connsiteX236" fmla="*/ 384175 w 1529020"/>
              <a:gd name="connsiteY236" fmla="*/ 383206 h 1529020"/>
              <a:gd name="connsiteX237" fmla="*/ 384520 w 1529020"/>
              <a:gd name="connsiteY237" fmla="*/ 367721 h 1529020"/>
              <a:gd name="connsiteX238" fmla="*/ 925902 w 1529020"/>
              <a:gd name="connsiteY238" fmla="*/ 339687 h 1529020"/>
              <a:gd name="connsiteX239" fmla="*/ 951066 w 1529020"/>
              <a:gd name="connsiteY239" fmla="*/ 340206 h 1529020"/>
              <a:gd name="connsiteX240" fmla="*/ 967934 w 1529020"/>
              <a:gd name="connsiteY240" fmla="*/ 383414 h 1529020"/>
              <a:gd name="connsiteX241" fmla="*/ 924657 w 1529020"/>
              <a:gd name="connsiteY241" fmla="*/ 400282 h 1529020"/>
              <a:gd name="connsiteX242" fmla="*/ 907789 w 1529020"/>
              <a:gd name="connsiteY242" fmla="*/ 357005 h 1529020"/>
              <a:gd name="connsiteX243" fmla="*/ 925902 w 1529020"/>
              <a:gd name="connsiteY243" fmla="*/ 339687 h 1529020"/>
              <a:gd name="connsiteX244" fmla="*/ 596344 w 1529020"/>
              <a:gd name="connsiteY244" fmla="*/ 332601 h 1529020"/>
              <a:gd name="connsiteX245" fmla="*/ 638861 w 1529020"/>
              <a:gd name="connsiteY245" fmla="*/ 351198 h 1529020"/>
              <a:gd name="connsiteX246" fmla="*/ 620195 w 1529020"/>
              <a:gd name="connsiteY246" fmla="*/ 393715 h 1529020"/>
              <a:gd name="connsiteX247" fmla="*/ 577678 w 1529020"/>
              <a:gd name="connsiteY247" fmla="*/ 375049 h 1529020"/>
              <a:gd name="connsiteX248" fmla="*/ 596344 w 1529020"/>
              <a:gd name="connsiteY248" fmla="*/ 332601 h 1529020"/>
              <a:gd name="connsiteX249" fmla="*/ 1301293 w 1529020"/>
              <a:gd name="connsiteY249" fmla="*/ 235262 h 1529020"/>
              <a:gd name="connsiteX250" fmla="*/ 1316779 w 1529020"/>
              <a:gd name="connsiteY250" fmla="*/ 235607 h 1529020"/>
              <a:gd name="connsiteX251" fmla="*/ 1316433 w 1529020"/>
              <a:gd name="connsiteY251" fmla="*/ 251093 h 1529020"/>
              <a:gd name="connsiteX252" fmla="*/ 1300947 w 1529020"/>
              <a:gd name="connsiteY252" fmla="*/ 250747 h 1529020"/>
              <a:gd name="connsiteX253" fmla="*/ 1301293 w 1529020"/>
              <a:gd name="connsiteY253" fmla="*/ 235262 h 1529020"/>
              <a:gd name="connsiteX254" fmla="*/ 776366 w 1529020"/>
              <a:gd name="connsiteY254" fmla="*/ 215282 h 1529020"/>
              <a:gd name="connsiteX255" fmla="*/ 787082 w 1529020"/>
              <a:gd name="connsiteY255" fmla="*/ 226481 h 1529020"/>
              <a:gd name="connsiteX256" fmla="*/ 775882 w 1529020"/>
              <a:gd name="connsiteY256" fmla="*/ 237197 h 1529020"/>
              <a:gd name="connsiteX257" fmla="*/ 765167 w 1529020"/>
              <a:gd name="connsiteY257" fmla="*/ 225997 h 1529020"/>
              <a:gd name="connsiteX258" fmla="*/ 776366 w 1529020"/>
              <a:gd name="connsiteY258" fmla="*/ 215282 h 1529020"/>
              <a:gd name="connsiteX259" fmla="*/ 235676 w 1529020"/>
              <a:gd name="connsiteY259" fmla="*/ 212240 h 1529020"/>
              <a:gd name="connsiteX260" fmla="*/ 251093 w 1529020"/>
              <a:gd name="connsiteY260" fmla="*/ 212586 h 1529020"/>
              <a:gd name="connsiteX261" fmla="*/ 250816 w 1529020"/>
              <a:gd name="connsiteY261" fmla="*/ 228072 h 1529020"/>
              <a:gd name="connsiteX262" fmla="*/ 235330 w 1529020"/>
              <a:gd name="connsiteY262" fmla="*/ 227726 h 1529020"/>
              <a:gd name="connsiteX263" fmla="*/ 235676 w 1529020"/>
              <a:gd name="connsiteY263" fmla="*/ 212240 h 1529020"/>
              <a:gd name="connsiteX264" fmla="*/ 1016656 w 1529020"/>
              <a:gd name="connsiteY264" fmla="*/ 152673 h 1529020"/>
              <a:gd name="connsiteX265" fmla="*/ 1033403 w 1529020"/>
              <a:gd name="connsiteY265" fmla="*/ 153062 h 1529020"/>
              <a:gd name="connsiteX266" fmla="*/ 1044603 w 1529020"/>
              <a:gd name="connsiteY266" fmla="*/ 181890 h 1529020"/>
              <a:gd name="connsiteX267" fmla="*/ 1015774 w 1529020"/>
              <a:gd name="connsiteY267" fmla="*/ 193090 h 1529020"/>
              <a:gd name="connsiteX268" fmla="*/ 1004575 w 1529020"/>
              <a:gd name="connsiteY268" fmla="*/ 164262 h 1529020"/>
              <a:gd name="connsiteX269" fmla="*/ 1016656 w 1529020"/>
              <a:gd name="connsiteY269" fmla="*/ 152673 h 1529020"/>
              <a:gd name="connsiteX270" fmla="*/ 522303 w 1529020"/>
              <a:gd name="connsiteY270" fmla="*/ 142139 h 1529020"/>
              <a:gd name="connsiteX271" fmla="*/ 550578 w 1529020"/>
              <a:gd name="connsiteY271" fmla="*/ 154514 h 1529020"/>
              <a:gd name="connsiteX272" fmla="*/ 538065 w 1529020"/>
              <a:gd name="connsiteY272" fmla="*/ 182859 h 1529020"/>
              <a:gd name="connsiteX273" fmla="*/ 509789 w 1529020"/>
              <a:gd name="connsiteY273" fmla="*/ 170415 h 1529020"/>
              <a:gd name="connsiteX274" fmla="*/ 522303 w 1529020"/>
              <a:gd name="connsiteY274" fmla="*/ 142139 h 1529020"/>
              <a:gd name="connsiteX275" fmla="*/ 780929 w 1529020"/>
              <a:gd name="connsiteY275" fmla="*/ 2 h 1529020"/>
              <a:gd name="connsiteX276" fmla="*/ 791714 w 1529020"/>
              <a:gd name="connsiteY276" fmla="*/ 11201 h 1529020"/>
              <a:gd name="connsiteX277" fmla="*/ 780515 w 1529020"/>
              <a:gd name="connsiteY277" fmla="*/ 21917 h 1529020"/>
              <a:gd name="connsiteX278" fmla="*/ 769799 w 1529020"/>
              <a:gd name="connsiteY278" fmla="*/ 10717 h 1529020"/>
              <a:gd name="connsiteX279" fmla="*/ 780929 w 1529020"/>
              <a:gd name="connsiteY279" fmla="*/ 2 h 1529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1529020" h="1529020">
                <a:moveTo>
                  <a:pt x="748436" y="1507103"/>
                </a:moveTo>
                <a:cubicBezTo>
                  <a:pt x="754451" y="1507241"/>
                  <a:pt x="759290" y="1512219"/>
                  <a:pt x="759152" y="1518302"/>
                </a:cubicBezTo>
                <a:cubicBezTo>
                  <a:pt x="759014" y="1524317"/>
                  <a:pt x="754036" y="1529156"/>
                  <a:pt x="747953" y="1529018"/>
                </a:cubicBezTo>
                <a:cubicBezTo>
                  <a:pt x="741938" y="1528880"/>
                  <a:pt x="737099" y="1523833"/>
                  <a:pt x="737237" y="1517818"/>
                </a:cubicBezTo>
                <a:cubicBezTo>
                  <a:pt x="737375" y="1511735"/>
                  <a:pt x="742422" y="1506965"/>
                  <a:pt x="748436" y="1507103"/>
                </a:cubicBezTo>
                <a:close/>
                <a:moveTo>
                  <a:pt x="990817" y="1346161"/>
                </a:moveTo>
                <a:cubicBezTo>
                  <a:pt x="1002086" y="1341806"/>
                  <a:pt x="1014737" y="1347336"/>
                  <a:pt x="1019162" y="1358674"/>
                </a:cubicBezTo>
                <a:cubicBezTo>
                  <a:pt x="1023586" y="1369943"/>
                  <a:pt x="1017987" y="1382594"/>
                  <a:pt x="1006718" y="1386949"/>
                </a:cubicBezTo>
                <a:cubicBezTo>
                  <a:pt x="995449" y="1391374"/>
                  <a:pt x="982729" y="1385774"/>
                  <a:pt x="978373" y="1374505"/>
                </a:cubicBezTo>
                <a:cubicBezTo>
                  <a:pt x="974018" y="1363237"/>
                  <a:pt x="979618" y="1350585"/>
                  <a:pt x="990817" y="1346161"/>
                </a:cubicBezTo>
                <a:close/>
                <a:moveTo>
                  <a:pt x="496429" y="1335463"/>
                </a:moveTo>
                <a:cubicBezTo>
                  <a:pt x="501648" y="1333424"/>
                  <a:pt x="507646" y="1333372"/>
                  <a:pt x="513177" y="1335791"/>
                </a:cubicBezTo>
                <a:cubicBezTo>
                  <a:pt x="524238" y="1340630"/>
                  <a:pt x="529285" y="1353558"/>
                  <a:pt x="524376" y="1364619"/>
                </a:cubicBezTo>
                <a:cubicBezTo>
                  <a:pt x="519537" y="1375681"/>
                  <a:pt x="506609" y="1380728"/>
                  <a:pt x="495548" y="1375819"/>
                </a:cubicBezTo>
                <a:cubicBezTo>
                  <a:pt x="484556" y="1371049"/>
                  <a:pt x="479509" y="1358121"/>
                  <a:pt x="484348" y="1347060"/>
                </a:cubicBezTo>
                <a:cubicBezTo>
                  <a:pt x="486767" y="1341529"/>
                  <a:pt x="491209" y="1337502"/>
                  <a:pt x="496429" y="1335463"/>
                </a:cubicBezTo>
                <a:close/>
                <a:moveTo>
                  <a:pt x="1278272" y="1300947"/>
                </a:moveTo>
                <a:cubicBezTo>
                  <a:pt x="1282627" y="1296799"/>
                  <a:pt x="1289541" y="1296938"/>
                  <a:pt x="1293758" y="1301293"/>
                </a:cubicBezTo>
                <a:cubicBezTo>
                  <a:pt x="1297906" y="1305717"/>
                  <a:pt x="1297767" y="1312631"/>
                  <a:pt x="1293412" y="1316779"/>
                </a:cubicBezTo>
                <a:cubicBezTo>
                  <a:pt x="1288987" y="1320927"/>
                  <a:pt x="1282074" y="1320788"/>
                  <a:pt x="1277926" y="1316433"/>
                </a:cubicBezTo>
                <a:cubicBezTo>
                  <a:pt x="1273709" y="1312078"/>
                  <a:pt x="1273917" y="1305165"/>
                  <a:pt x="1278272" y="1300947"/>
                </a:cubicBezTo>
                <a:close/>
                <a:moveTo>
                  <a:pt x="753068" y="1291822"/>
                </a:moveTo>
                <a:cubicBezTo>
                  <a:pt x="759083" y="1291960"/>
                  <a:pt x="763922" y="1296938"/>
                  <a:pt x="763784" y="1303022"/>
                </a:cubicBezTo>
                <a:cubicBezTo>
                  <a:pt x="763646" y="1309036"/>
                  <a:pt x="758668" y="1313875"/>
                  <a:pt x="752584" y="1313737"/>
                </a:cubicBezTo>
                <a:cubicBezTo>
                  <a:pt x="746570" y="1313530"/>
                  <a:pt x="741800" y="1308552"/>
                  <a:pt x="741869" y="1302538"/>
                </a:cubicBezTo>
                <a:cubicBezTo>
                  <a:pt x="742007" y="1296523"/>
                  <a:pt x="747054" y="1291753"/>
                  <a:pt x="753068" y="1291822"/>
                </a:cubicBezTo>
                <a:close/>
                <a:moveTo>
                  <a:pt x="212586" y="1277926"/>
                </a:moveTo>
                <a:cubicBezTo>
                  <a:pt x="216941" y="1273709"/>
                  <a:pt x="223855" y="1273917"/>
                  <a:pt x="228072" y="1278272"/>
                </a:cubicBezTo>
                <a:cubicBezTo>
                  <a:pt x="232289" y="1282627"/>
                  <a:pt x="232151" y="1289541"/>
                  <a:pt x="227726" y="1293758"/>
                </a:cubicBezTo>
                <a:cubicBezTo>
                  <a:pt x="223371" y="1297906"/>
                  <a:pt x="216457" y="1297768"/>
                  <a:pt x="212240" y="1293412"/>
                </a:cubicBezTo>
                <a:cubicBezTo>
                  <a:pt x="208023" y="1289057"/>
                  <a:pt x="208230" y="1282074"/>
                  <a:pt x="212586" y="1277926"/>
                </a:cubicBezTo>
                <a:close/>
                <a:moveTo>
                  <a:pt x="1129291" y="1145398"/>
                </a:moveTo>
                <a:cubicBezTo>
                  <a:pt x="1133646" y="1141250"/>
                  <a:pt x="1140560" y="1141389"/>
                  <a:pt x="1144777" y="1145744"/>
                </a:cubicBezTo>
                <a:cubicBezTo>
                  <a:pt x="1148925" y="1150099"/>
                  <a:pt x="1148786" y="1157013"/>
                  <a:pt x="1144431" y="1161230"/>
                </a:cubicBezTo>
                <a:cubicBezTo>
                  <a:pt x="1140076" y="1165378"/>
                  <a:pt x="1133093" y="1165239"/>
                  <a:pt x="1128945" y="1160884"/>
                </a:cubicBezTo>
                <a:cubicBezTo>
                  <a:pt x="1124728" y="1156529"/>
                  <a:pt x="1124935" y="1149616"/>
                  <a:pt x="1129291" y="1145398"/>
                </a:cubicBezTo>
                <a:close/>
                <a:moveTo>
                  <a:pt x="908756" y="1135305"/>
                </a:moveTo>
                <a:cubicBezTo>
                  <a:pt x="925625" y="1128738"/>
                  <a:pt x="944636" y="1137103"/>
                  <a:pt x="951273" y="1154040"/>
                </a:cubicBezTo>
                <a:cubicBezTo>
                  <a:pt x="957841" y="1170909"/>
                  <a:pt x="949475" y="1189920"/>
                  <a:pt x="932607" y="1196557"/>
                </a:cubicBezTo>
                <a:cubicBezTo>
                  <a:pt x="915669" y="1203056"/>
                  <a:pt x="896658" y="1194690"/>
                  <a:pt x="890090" y="1177822"/>
                </a:cubicBezTo>
                <a:cubicBezTo>
                  <a:pt x="883523" y="1160953"/>
                  <a:pt x="891888" y="1141873"/>
                  <a:pt x="908756" y="1135305"/>
                </a:cubicBezTo>
                <a:close/>
                <a:moveTo>
                  <a:pt x="368067" y="1128945"/>
                </a:moveTo>
                <a:cubicBezTo>
                  <a:pt x="372422" y="1124728"/>
                  <a:pt x="379336" y="1124936"/>
                  <a:pt x="383553" y="1129291"/>
                </a:cubicBezTo>
                <a:cubicBezTo>
                  <a:pt x="387770" y="1133646"/>
                  <a:pt x="387632" y="1140560"/>
                  <a:pt x="383207" y="1144777"/>
                </a:cubicBezTo>
                <a:cubicBezTo>
                  <a:pt x="378852" y="1148925"/>
                  <a:pt x="371938" y="1148786"/>
                  <a:pt x="367721" y="1144431"/>
                </a:cubicBezTo>
                <a:cubicBezTo>
                  <a:pt x="363504" y="1140076"/>
                  <a:pt x="363712" y="1133162"/>
                  <a:pt x="368067" y="1128945"/>
                </a:cubicBezTo>
                <a:close/>
                <a:moveTo>
                  <a:pt x="579216" y="1128159"/>
                </a:moveTo>
                <a:cubicBezTo>
                  <a:pt x="587045" y="1125109"/>
                  <a:pt x="596032" y="1125040"/>
                  <a:pt x="604294" y="1128669"/>
                </a:cubicBezTo>
                <a:cubicBezTo>
                  <a:pt x="620886" y="1135997"/>
                  <a:pt x="628421" y="1155354"/>
                  <a:pt x="621162" y="1171946"/>
                </a:cubicBezTo>
                <a:cubicBezTo>
                  <a:pt x="613903" y="1188538"/>
                  <a:pt x="594546" y="1196073"/>
                  <a:pt x="577885" y="1188745"/>
                </a:cubicBezTo>
                <a:cubicBezTo>
                  <a:pt x="561293" y="1181486"/>
                  <a:pt x="553757" y="1162129"/>
                  <a:pt x="561086" y="1145537"/>
                </a:cubicBezTo>
                <a:cubicBezTo>
                  <a:pt x="564715" y="1137241"/>
                  <a:pt x="571387" y="1131209"/>
                  <a:pt x="579216" y="1128159"/>
                </a:cubicBezTo>
                <a:close/>
                <a:moveTo>
                  <a:pt x="757977" y="1065549"/>
                </a:moveTo>
                <a:cubicBezTo>
                  <a:pt x="770075" y="1065826"/>
                  <a:pt x="779615" y="1075781"/>
                  <a:pt x="779339" y="1087879"/>
                </a:cubicBezTo>
                <a:cubicBezTo>
                  <a:pt x="779062" y="1099977"/>
                  <a:pt x="769038" y="1109518"/>
                  <a:pt x="757009" y="1109311"/>
                </a:cubicBezTo>
                <a:cubicBezTo>
                  <a:pt x="744911" y="1109034"/>
                  <a:pt x="735370" y="1099079"/>
                  <a:pt x="735647" y="1086981"/>
                </a:cubicBezTo>
                <a:cubicBezTo>
                  <a:pt x="735923" y="1074883"/>
                  <a:pt x="745879" y="1065342"/>
                  <a:pt x="757977" y="1065549"/>
                </a:cubicBezTo>
                <a:close/>
                <a:moveTo>
                  <a:pt x="1347967" y="1004185"/>
                </a:moveTo>
                <a:cubicBezTo>
                  <a:pt x="1353178" y="1002155"/>
                  <a:pt x="1359158" y="1002120"/>
                  <a:pt x="1364689" y="1004574"/>
                </a:cubicBezTo>
                <a:cubicBezTo>
                  <a:pt x="1375750" y="1009413"/>
                  <a:pt x="1380797" y="1022341"/>
                  <a:pt x="1375888" y="1033403"/>
                </a:cubicBezTo>
                <a:cubicBezTo>
                  <a:pt x="1371049" y="1044464"/>
                  <a:pt x="1358121" y="1049510"/>
                  <a:pt x="1347060" y="1044602"/>
                </a:cubicBezTo>
                <a:cubicBezTo>
                  <a:pt x="1336068" y="1039763"/>
                  <a:pt x="1331021" y="1026835"/>
                  <a:pt x="1335860" y="1015773"/>
                </a:cubicBezTo>
                <a:cubicBezTo>
                  <a:pt x="1338315" y="1010243"/>
                  <a:pt x="1342756" y="1006216"/>
                  <a:pt x="1347967" y="1004185"/>
                </a:cubicBezTo>
                <a:close/>
                <a:moveTo>
                  <a:pt x="154445" y="978373"/>
                </a:moveTo>
                <a:cubicBezTo>
                  <a:pt x="165714" y="974017"/>
                  <a:pt x="178365" y="979617"/>
                  <a:pt x="182721" y="990886"/>
                </a:cubicBezTo>
                <a:cubicBezTo>
                  <a:pt x="187145" y="1002085"/>
                  <a:pt x="181545" y="1014806"/>
                  <a:pt x="170277" y="1019161"/>
                </a:cubicBezTo>
                <a:cubicBezTo>
                  <a:pt x="159008" y="1023585"/>
                  <a:pt x="146357" y="1017986"/>
                  <a:pt x="142001" y="1006648"/>
                </a:cubicBezTo>
                <a:cubicBezTo>
                  <a:pt x="137646" y="995448"/>
                  <a:pt x="143246" y="982797"/>
                  <a:pt x="154445" y="978373"/>
                </a:cubicBezTo>
                <a:close/>
                <a:moveTo>
                  <a:pt x="988354" y="975953"/>
                </a:moveTo>
                <a:cubicBezTo>
                  <a:pt x="993946" y="976074"/>
                  <a:pt x="999494" y="978338"/>
                  <a:pt x="1003676" y="982728"/>
                </a:cubicBezTo>
                <a:cubicBezTo>
                  <a:pt x="1012041" y="991439"/>
                  <a:pt x="1011764" y="1005266"/>
                  <a:pt x="1002984" y="1013631"/>
                </a:cubicBezTo>
                <a:cubicBezTo>
                  <a:pt x="994343" y="1021927"/>
                  <a:pt x="980447" y="1021650"/>
                  <a:pt x="972082" y="1012939"/>
                </a:cubicBezTo>
                <a:cubicBezTo>
                  <a:pt x="963717" y="1004229"/>
                  <a:pt x="963993" y="990333"/>
                  <a:pt x="972773" y="982037"/>
                </a:cubicBezTo>
                <a:cubicBezTo>
                  <a:pt x="977129" y="977855"/>
                  <a:pt x="982763" y="975832"/>
                  <a:pt x="988354" y="975953"/>
                </a:cubicBezTo>
                <a:close/>
                <a:moveTo>
                  <a:pt x="531618" y="966093"/>
                </a:moveTo>
                <a:cubicBezTo>
                  <a:pt x="537217" y="966223"/>
                  <a:pt x="542765" y="968487"/>
                  <a:pt x="546913" y="972842"/>
                </a:cubicBezTo>
                <a:cubicBezTo>
                  <a:pt x="555278" y="981553"/>
                  <a:pt x="555002" y="995380"/>
                  <a:pt x="546222" y="1003744"/>
                </a:cubicBezTo>
                <a:cubicBezTo>
                  <a:pt x="537511" y="1012110"/>
                  <a:pt x="523685" y="1011833"/>
                  <a:pt x="515250" y="1003053"/>
                </a:cubicBezTo>
                <a:cubicBezTo>
                  <a:pt x="507023" y="994342"/>
                  <a:pt x="507300" y="980447"/>
                  <a:pt x="516011" y="972150"/>
                </a:cubicBezTo>
                <a:cubicBezTo>
                  <a:pt x="520366" y="967968"/>
                  <a:pt x="526018" y="965964"/>
                  <a:pt x="531618" y="966093"/>
                </a:cubicBezTo>
                <a:close/>
                <a:moveTo>
                  <a:pt x="826695" y="924380"/>
                </a:moveTo>
                <a:cubicBezTo>
                  <a:pt x="849232" y="915600"/>
                  <a:pt x="874604" y="926799"/>
                  <a:pt x="883315" y="949337"/>
                </a:cubicBezTo>
                <a:cubicBezTo>
                  <a:pt x="892095" y="971874"/>
                  <a:pt x="880964" y="997246"/>
                  <a:pt x="858427" y="1005957"/>
                </a:cubicBezTo>
                <a:cubicBezTo>
                  <a:pt x="835890" y="1014737"/>
                  <a:pt x="810518" y="1003606"/>
                  <a:pt x="801807" y="981069"/>
                </a:cubicBezTo>
                <a:cubicBezTo>
                  <a:pt x="793027" y="958531"/>
                  <a:pt x="804158" y="933160"/>
                  <a:pt x="826695" y="924380"/>
                </a:cubicBezTo>
                <a:close/>
                <a:moveTo>
                  <a:pt x="661916" y="920829"/>
                </a:moveTo>
                <a:cubicBezTo>
                  <a:pt x="672355" y="916776"/>
                  <a:pt x="684350" y="916707"/>
                  <a:pt x="695411" y="921546"/>
                </a:cubicBezTo>
                <a:cubicBezTo>
                  <a:pt x="717534" y="931294"/>
                  <a:pt x="727558" y="957080"/>
                  <a:pt x="717810" y="979272"/>
                </a:cubicBezTo>
                <a:cubicBezTo>
                  <a:pt x="708062" y="1001395"/>
                  <a:pt x="682276" y="1011418"/>
                  <a:pt x="660153" y="1001671"/>
                </a:cubicBezTo>
                <a:cubicBezTo>
                  <a:pt x="638100" y="991923"/>
                  <a:pt x="628006" y="966136"/>
                  <a:pt x="637754" y="944014"/>
                </a:cubicBezTo>
                <a:cubicBezTo>
                  <a:pt x="642593" y="932918"/>
                  <a:pt x="651477" y="924881"/>
                  <a:pt x="661916" y="920829"/>
                </a:cubicBezTo>
                <a:close/>
                <a:moveTo>
                  <a:pt x="1146833" y="907278"/>
                </a:moveTo>
                <a:cubicBezTo>
                  <a:pt x="1154662" y="904228"/>
                  <a:pt x="1163649" y="904159"/>
                  <a:pt x="1171945" y="907788"/>
                </a:cubicBezTo>
                <a:cubicBezTo>
                  <a:pt x="1188468" y="915046"/>
                  <a:pt x="1196004" y="934404"/>
                  <a:pt x="1188745" y="951065"/>
                </a:cubicBezTo>
                <a:cubicBezTo>
                  <a:pt x="1181486" y="967657"/>
                  <a:pt x="1162128" y="975192"/>
                  <a:pt x="1145537" y="967933"/>
                </a:cubicBezTo>
                <a:cubicBezTo>
                  <a:pt x="1128945" y="960605"/>
                  <a:pt x="1121340" y="941248"/>
                  <a:pt x="1128668" y="924656"/>
                </a:cubicBezTo>
                <a:cubicBezTo>
                  <a:pt x="1132332" y="916360"/>
                  <a:pt x="1139003" y="910328"/>
                  <a:pt x="1146833" y="907278"/>
                </a:cubicBezTo>
                <a:close/>
                <a:moveTo>
                  <a:pt x="351198" y="890090"/>
                </a:moveTo>
                <a:cubicBezTo>
                  <a:pt x="368066" y="883522"/>
                  <a:pt x="387147" y="891888"/>
                  <a:pt x="393715" y="908756"/>
                </a:cubicBezTo>
                <a:cubicBezTo>
                  <a:pt x="400282" y="925625"/>
                  <a:pt x="391917" y="944705"/>
                  <a:pt x="375049" y="951204"/>
                </a:cubicBezTo>
                <a:cubicBezTo>
                  <a:pt x="358180" y="957772"/>
                  <a:pt x="339169" y="949406"/>
                  <a:pt x="332601" y="932538"/>
                </a:cubicBezTo>
                <a:cubicBezTo>
                  <a:pt x="325964" y="915670"/>
                  <a:pt x="334329" y="896658"/>
                  <a:pt x="351198" y="890090"/>
                </a:cubicBezTo>
                <a:close/>
                <a:moveTo>
                  <a:pt x="945734" y="810379"/>
                </a:moveTo>
                <a:cubicBezTo>
                  <a:pt x="956165" y="806318"/>
                  <a:pt x="968142" y="806231"/>
                  <a:pt x="979203" y="811070"/>
                </a:cubicBezTo>
                <a:cubicBezTo>
                  <a:pt x="1001326" y="820818"/>
                  <a:pt x="1011419" y="846674"/>
                  <a:pt x="1001671" y="868728"/>
                </a:cubicBezTo>
                <a:cubicBezTo>
                  <a:pt x="991924" y="890919"/>
                  <a:pt x="966137" y="901013"/>
                  <a:pt x="944014" y="891265"/>
                </a:cubicBezTo>
                <a:cubicBezTo>
                  <a:pt x="921823" y="881517"/>
                  <a:pt x="911798" y="855661"/>
                  <a:pt x="921546" y="833539"/>
                </a:cubicBezTo>
                <a:cubicBezTo>
                  <a:pt x="926420" y="822478"/>
                  <a:pt x="935304" y="814441"/>
                  <a:pt x="945734" y="810379"/>
                </a:cubicBezTo>
                <a:close/>
                <a:moveTo>
                  <a:pt x="839779" y="802541"/>
                </a:moveTo>
                <a:cubicBezTo>
                  <a:pt x="849941" y="802757"/>
                  <a:pt x="860018" y="806853"/>
                  <a:pt x="867622" y="814803"/>
                </a:cubicBezTo>
                <a:cubicBezTo>
                  <a:pt x="882831" y="830704"/>
                  <a:pt x="882278" y="855800"/>
                  <a:pt x="866447" y="871009"/>
                </a:cubicBezTo>
                <a:cubicBezTo>
                  <a:pt x="850615" y="886149"/>
                  <a:pt x="825451" y="885665"/>
                  <a:pt x="810241" y="869764"/>
                </a:cubicBezTo>
                <a:cubicBezTo>
                  <a:pt x="795032" y="853864"/>
                  <a:pt x="795654" y="828699"/>
                  <a:pt x="811417" y="813559"/>
                </a:cubicBezTo>
                <a:cubicBezTo>
                  <a:pt x="819367" y="805989"/>
                  <a:pt x="829616" y="802325"/>
                  <a:pt x="839779" y="802541"/>
                </a:cubicBezTo>
                <a:close/>
                <a:moveTo>
                  <a:pt x="547881" y="801807"/>
                </a:moveTo>
                <a:cubicBezTo>
                  <a:pt x="570419" y="793027"/>
                  <a:pt x="595791" y="804157"/>
                  <a:pt x="604571" y="826695"/>
                </a:cubicBezTo>
                <a:cubicBezTo>
                  <a:pt x="613281" y="849232"/>
                  <a:pt x="602151" y="874604"/>
                  <a:pt x="579683" y="883315"/>
                </a:cubicBezTo>
                <a:cubicBezTo>
                  <a:pt x="557145" y="892095"/>
                  <a:pt x="531773" y="880895"/>
                  <a:pt x="522993" y="858427"/>
                </a:cubicBezTo>
                <a:cubicBezTo>
                  <a:pt x="514214" y="835958"/>
                  <a:pt x="525413" y="810587"/>
                  <a:pt x="547881" y="801807"/>
                </a:cubicBezTo>
                <a:close/>
                <a:moveTo>
                  <a:pt x="687573" y="799198"/>
                </a:moveTo>
                <a:cubicBezTo>
                  <a:pt x="697744" y="799423"/>
                  <a:pt x="707821" y="803536"/>
                  <a:pt x="715391" y="811486"/>
                </a:cubicBezTo>
                <a:cubicBezTo>
                  <a:pt x="730600" y="827387"/>
                  <a:pt x="730047" y="852482"/>
                  <a:pt x="714146" y="867691"/>
                </a:cubicBezTo>
                <a:cubicBezTo>
                  <a:pt x="698246" y="882901"/>
                  <a:pt x="673150" y="882348"/>
                  <a:pt x="657941" y="866447"/>
                </a:cubicBezTo>
                <a:cubicBezTo>
                  <a:pt x="642801" y="850616"/>
                  <a:pt x="643354" y="825451"/>
                  <a:pt x="659185" y="810242"/>
                </a:cubicBezTo>
                <a:cubicBezTo>
                  <a:pt x="667136" y="802637"/>
                  <a:pt x="677402" y="798973"/>
                  <a:pt x="687573" y="799198"/>
                </a:cubicBezTo>
                <a:close/>
                <a:moveTo>
                  <a:pt x="1518303" y="769799"/>
                </a:moveTo>
                <a:cubicBezTo>
                  <a:pt x="1524317" y="769937"/>
                  <a:pt x="1529156" y="774915"/>
                  <a:pt x="1529018" y="780998"/>
                </a:cubicBezTo>
                <a:cubicBezTo>
                  <a:pt x="1528811" y="787013"/>
                  <a:pt x="1523764" y="791852"/>
                  <a:pt x="1517819" y="791714"/>
                </a:cubicBezTo>
                <a:cubicBezTo>
                  <a:pt x="1511735" y="791576"/>
                  <a:pt x="1506965" y="786529"/>
                  <a:pt x="1507103" y="780514"/>
                </a:cubicBezTo>
                <a:cubicBezTo>
                  <a:pt x="1507241" y="774500"/>
                  <a:pt x="1512219" y="769660"/>
                  <a:pt x="1518303" y="769799"/>
                </a:cubicBezTo>
                <a:close/>
                <a:moveTo>
                  <a:pt x="1302952" y="765167"/>
                </a:moveTo>
                <a:cubicBezTo>
                  <a:pt x="1308967" y="765305"/>
                  <a:pt x="1313806" y="770283"/>
                  <a:pt x="1313668" y="776366"/>
                </a:cubicBezTo>
                <a:cubicBezTo>
                  <a:pt x="1313530" y="782381"/>
                  <a:pt x="1308483" y="787220"/>
                  <a:pt x="1302468" y="787082"/>
                </a:cubicBezTo>
                <a:cubicBezTo>
                  <a:pt x="1296454" y="786944"/>
                  <a:pt x="1291684" y="781897"/>
                  <a:pt x="1291753" y="775883"/>
                </a:cubicBezTo>
                <a:cubicBezTo>
                  <a:pt x="1291891" y="769868"/>
                  <a:pt x="1296938" y="765098"/>
                  <a:pt x="1302952" y="765167"/>
                </a:cubicBezTo>
                <a:close/>
                <a:moveTo>
                  <a:pt x="1087949" y="749611"/>
                </a:moveTo>
                <a:cubicBezTo>
                  <a:pt x="1099978" y="749888"/>
                  <a:pt x="1109588" y="759843"/>
                  <a:pt x="1109311" y="771942"/>
                </a:cubicBezTo>
                <a:cubicBezTo>
                  <a:pt x="1109035" y="784040"/>
                  <a:pt x="1099010" y="793649"/>
                  <a:pt x="1086981" y="793373"/>
                </a:cubicBezTo>
                <a:cubicBezTo>
                  <a:pt x="1074883" y="793096"/>
                  <a:pt x="1065273" y="783072"/>
                  <a:pt x="1065619" y="771043"/>
                </a:cubicBezTo>
                <a:cubicBezTo>
                  <a:pt x="1065826" y="758945"/>
                  <a:pt x="1075851" y="749404"/>
                  <a:pt x="1087949" y="749611"/>
                </a:cubicBezTo>
                <a:close/>
                <a:moveTo>
                  <a:pt x="226482" y="741938"/>
                </a:moveTo>
                <a:cubicBezTo>
                  <a:pt x="232497" y="742076"/>
                  <a:pt x="237336" y="747054"/>
                  <a:pt x="237198" y="753137"/>
                </a:cubicBezTo>
                <a:cubicBezTo>
                  <a:pt x="237060" y="759152"/>
                  <a:pt x="232013" y="763922"/>
                  <a:pt x="225998" y="763853"/>
                </a:cubicBezTo>
                <a:cubicBezTo>
                  <a:pt x="219984" y="763715"/>
                  <a:pt x="215145" y="758737"/>
                  <a:pt x="215283" y="752653"/>
                </a:cubicBezTo>
                <a:cubicBezTo>
                  <a:pt x="215421" y="746639"/>
                  <a:pt x="220468" y="741799"/>
                  <a:pt x="226482" y="741938"/>
                </a:cubicBezTo>
                <a:close/>
                <a:moveTo>
                  <a:pt x="11201" y="737306"/>
                </a:moveTo>
                <a:cubicBezTo>
                  <a:pt x="17216" y="737444"/>
                  <a:pt x="22055" y="742422"/>
                  <a:pt x="21986" y="748436"/>
                </a:cubicBezTo>
                <a:cubicBezTo>
                  <a:pt x="21779" y="754451"/>
                  <a:pt x="16801" y="759290"/>
                  <a:pt x="10717" y="759152"/>
                </a:cubicBezTo>
                <a:cubicBezTo>
                  <a:pt x="4703" y="759014"/>
                  <a:pt x="-136" y="754036"/>
                  <a:pt x="2" y="748021"/>
                </a:cubicBezTo>
                <a:cubicBezTo>
                  <a:pt x="140" y="741938"/>
                  <a:pt x="5187" y="737168"/>
                  <a:pt x="11201" y="737306"/>
                </a:cubicBezTo>
                <a:close/>
                <a:moveTo>
                  <a:pt x="441969" y="735647"/>
                </a:moveTo>
                <a:cubicBezTo>
                  <a:pt x="454068" y="735923"/>
                  <a:pt x="463677" y="745878"/>
                  <a:pt x="463401" y="757977"/>
                </a:cubicBezTo>
                <a:cubicBezTo>
                  <a:pt x="463193" y="770075"/>
                  <a:pt x="453169" y="779615"/>
                  <a:pt x="441071" y="779408"/>
                </a:cubicBezTo>
                <a:cubicBezTo>
                  <a:pt x="429041" y="779131"/>
                  <a:pt x="419432" y="769107"/>
                  <a:pt x="419639" y="757078"/>
                </a:cubicBezTo>
                <a:cubicBezTo>
                  <a:pt x="419916" y="744910"/>
                  <a:pt x="429940" y="735370"/>
                  <a:pt x="441969" y="735647"/>
                </a:cubicBezTo>
                <a:close/>
                <a:moveTo>
                  <a:pt x="843201" y="650302"/>
                </a:moveTo>
                <a:cubicBezTo>
                  <a:pt x="853381" y="650510"/>
                  <a:pt x="863474" y="654588"/>
                  <a:pt x="871079" y="662504"/>
                </a:cubicBezTo>
                <a:cubicBezTo>
                  <a:pt x="886150" y="678336"/>
                  <a:pt x="885666" y="703500"/>
                  <a:pt x="869765" y="718709"/>
                </a:cubicBezTo>
                <a:cubicBezTo>
                  <a:pt x="853865" y="733919"/>
                  <a:pt x="828769" y="733296"/>
                  <a:pt x="813560" y="717534"/>
                </a:cubicBezTo>
                <a:cubicBezTo>
                  <a:pt x="798420" y="701633"/>
                  <a:pt x="798973" y="676538"/>
                  <a:pt x="814804" y="661329"/>
                </a:cubicBezTo>
                <a:cubicBezTo>
                  <a:pt x="822755" y="653759"/>
                  <a:pt x="833021" y="650095"/>
                  <a:pt x="843201" y="650302"/>
                </a:cubicBezTo>
                <a:close/>
                <a:moveTo>
                  <a:pt x="690832" y="646967"/>
                </a:moveTo>
                <a:cubicBezTo>
                  <a:pt x="701011" y="647191"/>
                  <a:pt x="711105" y="651304"/>
                  <a:pt x="718709" y="659255"/>
                </a:cubicBezTo>
                <a:cubicBezTo>
                  <a:pt x="733919" y="675156"/>
                  <a:pt x="733296" y="700251"/>
                  <a:pt x="717465" y="715460"/>
                </a:cubicBezTo>
                <a:cubicBezTo>
                  <a:pt x="701633" y="730600"/>
                  <a:pt x="676469" y="730116"/>
                  <a:pt x="661260" y="714216"/>
                </a:cubicBezTo>
                <a:cubicBezTo>
                  <a:pt x="646050" y="698315"/>
                  <a:pt x="646603" y="673151"/>
                  <a:pt x="662435" y="658011"/>
                </a:cubicBezTo>
                <a:cubicBezTo>
                  <a:pt x="670386" y="650406"/>
                  <a:pt x="680652" y="646742"/>
                  <a:pt x="690832" y="646967"/>
                </a:cubicBezTo>
                <a:close/>
                <a:moveTo>
                  <a:pt x="949268" y="645636"/>
                </a:moveTo>
                <a:cubicBezTo>
                  <a:pt x="971806" y="636856"/>
                  <a:pt x="997177" y="648055"/>
                  <a:pt x="1005957" y="670523"/>
                </a:cubicBezTo>
                <a:cubicBezTo>
                  <a:pt x="1014737" y="693061"/>
                  <a:pt x="1003607" y="718432"/>
                  <a:pt x="981070" y="727143"/>
                </a:cubicBezTo>
                <a:cubicBezTo>
                  <a:pt x="958532" y="735993"/>
                  <a:pt x="933160" y="724793"/>
                  <a:pt x="924311" y="702256"/>
                </a:cubicBezTo>
                <a:cubicBezTo>
                  <a:pt x="915601" y="679718"/>
                  <a:pt x="926731" y="654416"/>
                  <a:pt x="949268" y="645636"/>
                </a:cubicBezTo>
                <a:close/>
                <a:moveTo>
                  <a:pt x="551476" y="637046"/>
                </a:moveTo>
                <a:cubicBezTo>
                  <a:pt x="561898" y="632967"/>
                  <a:pt x="573875" y="632881"/>
                  <a:pt x="584937" y="637755"/>
                </a:cubicBezTo>
                <a:cubicBezTo>
                  <a:pt x="607128" y="647503"/>
                  <a:pt x="617153" y="673289"/>
                  <a:pt x="607474" y="695481"/>
                </a:cubicBezTo>
                <a:cubicBezTo>
                  <a:pt x="597726" y="717603"/>
                  <a:pt x="571940" y="727628"/>
                  <a:pt x="549817" y="717949"/>
                </a:cubicBezTo>
                <a:cubicBezTo>
                  <a:pt x="527695" y="708201"/>
                  <a:pt x="517601" y="682345"/>
                  <a:pt x="527349" y="660292"/>
                </a:cubicBezTo>
                <a:cubicBezTo>
                  <a:pt x="532188" y="649196"/>
                  <a:pt x="541054" y="641125"/>
                  <a:pt x="551476" y="637046"/>
                </a:cubicBezTo>
                <a:close/>
                <a:moveTo>
                  <a:pt x="1153971" y="577677"/>
                </a:moveTo>
                <a:cubicBezTo>
                  <a:pt x="1170771" y="571109"/>
                  <a:pt x="1189851" y="579475"/>
                  <a:pt x="1196419" y="596343"/>
                </a:cubicBezTo>
                <a:cubicBezTo>
                  <a:pt x="1202987" y="613281"/>
                  <a:pt x="1194622" y="632292"/>
                  <a:pt x="1177753" y="638860"/>
                </a:cubicBezTo>
                <a:cubicBezTo>
                  <a:pt x="1160885" y="645428"/>
                  <a:pt x="1141804" y="637063"/>
                  <a:pt x="1135236" y="620194"/>
                </a:cubicBezTo>
                <a:cubicBezTo>
                  <a:pt x="1128669" y="603326"/>
                  <a:pt x="1137034" y="584245"/>
                  <a:pt x="1153971" y="577677"/>
                </a:cubicBezTo>
                <a:close/>
                <a:moveTo>
                  <a:pt x="358301" y="560550"/>
                </a:moveTo>
                <a:cubicBezTo>
                  <a:pt x="366131" y="557508"/>
                  <a:pt x="375118" y="557456"/>
                  <a:pt x="383414" y="561086"/>
                </a:cubicBezTo>
                <a:cubicBezTo>
                  <a:pt x="400075" y="568345"/>
                  <a:pt x="407611" y="587771"/>
                  <a:pt x="400282" y="604363"/>
                </a:cubicBezTo>
                <a:cubicBezTo>
                  <a:pt x="392954" y="620955"/>
                  <a:pt x="373597" y="628491"/>
                  <a:pt x="357005" y="621232"/>
                </a:cubicBezTo>
                <a:cubicBezTo>
                  <a:pt x="340413" y="613973"/>
                  <a:pt x="332878" y="594615"/>
                  <a:pt x="340137" y="577955"/>
                </a:cubicBezTo>
                <a:cubicBezTo>
                  <a:pt x="343801" y="569624"/>
                  <a:pt x="350472" y="563592"/>
                  <a:pt x="358301" y="560550"/>
                </a:cubicBezTo>
                <a:close/>
                <a:moveTo>
                  <a:pt x="835354" y="526563"/>
                </a:moveTo>
                <a:cubicBezTo>
                  <a:pt x="845793" y="522492"/>
                  <a:pt x="857771" y="522406"/>
                  <a:pt x="868797" y="527280"/>
                </a:cubicBezTo>
                <a:cubicBezTo>
                  <a:pt x="890920" y="537097"/>
                  <a:pt x="900944" y="562883"/>
                  <a:pt x="891266" y="584937"/>
                </a:cubicBezTo>
                <a:cubicBezTo>
                  <a:pt x="881518" y="607129"/>
                  <a:pt x="855731" y="617153"/>
                  <a:pt x="833539" y="607405"/>
                </a:cubicBezTo>
                <a:cubicBezTo>
                  <a:pt x="811417" y="597657"/>
                  <a:pt x="801393" y="571871"/>
                  <a:pt x="811140" y="549748"/>
                </a:cubicBezTo>
                <a:cubicBezTo>
                  <a:pt x="816014" y="538687"/>
                  <a:pt x="824915" y="530633"/>
                  <a:pt x="835354" y="526563"/>
                </a:cubicBezTo>
                <a:close/>
                <a:moveTo>
                  <a:pt x="670523" y="522993"/>
                </a:moveTo>
                <a:cubicBezTo>
                  <a:pt x="693061" y="514282"/>
                  <a:pt x="718433" y="525413"/>
                  <a:pt x="727143" y="547881"/>
                </a:cubicBezTo>
                <a:cubicBezTo>
                  <a:pt x="735923" y="570418"/>
                  <a:pt x="724793" y="595790"/>
                  <a:pt x="702255" y="604570"/>
                </a:cubicBezTo>
                <a:cubicBezTo>
                  <a:pt x="679718" y="613281"/>
                  <a:pt x="654415" y="602151"/>
                  <a:pt x="645636" y="579682"/>
                </a:cubicBezTo>
                <a:cubicBezTo>
                  <a:pt x="636856" y="557145"/>
                  <a:pt x="648055" y="531773"/>
                  <a:pt x="670523" y="522993"/>
                </a:cubicBezTo>
                <a:close/>
                <a:moveTo>
                  <a:pt x="998318" y="519191"/>
                </a:moveTo>
                <a:cubicBezTo>
                  <a:pt x="1003918" y="519312"/>
                  <a:pt x="1009483" y="521576"/>
                  <a:pt x="1013700" y="525966"/>
                </a:cubicBezTo>
                <a:cubicBezTo>
                  <a:pt x="1021927" y="534677"/>
                  <a:pt x="1021650" y="548504"/>
                  <a:pt x="1012939" y="556868"/>
                </a:cubicBezTo>
                <a:cubicBezTo>
                  <a:pt x="1004229" y="565234"/>
                  <a:pt x="990333" y="564957"/>
                  <a:pt x="982037" y="556177"/>
                </a:cubicBezTo>
                <a:cubicBezTo>
                  <a:pt x="973672" y="547466"/>
                  <a:pt x="973948" y="533640"/>
                  <a:pt x="982728" y="525275"/>
                </a:cubicBezTo>
                <a:cubicBezTo>
                  <a:pt x="987084" y="521092"/>
                  <a:pt x="992718" y="519070"/>
                  <a:pt x="998318" y="519191"/>
                </a:cubicBezTo>
                <a:close/>
                <a:moveTo>
                  <a:pt x="1358674" y="509858"/>
                </a:moveTo>
                <a:cubicBezTo>
                  <a:pt x="1369942" y="505434"/>
                  <a:pt x="1382594" y="511034"/>
                  <a:pt x="1386949" y="522371"/>
                </a:cubicBezTo>
                <a:cubicBezTo>
                  <a:pt x="1391305" y="533571"/>
                  <a:pt x="1385774" y="546222"/>
                  <a:pt x="1374505" y="550647"/>
                </a:cubicBezTo>
                <a:cubicBezTo>
                  <a:pt x="1363306" y="555002"/>
                  <a:pt x="1350585" y="549403"/>
                  <a:pt x="1346230" y="538203"/>
                </a:cubicBezTo>
                <a:cubicBezTo>
                  <a:pt x="1341874" y="526934"/>
                  <a:pt x="1347405" y="514283"/>
                  <a:pt x="1358674" y="509858"/>
                </a:cubicBezTo>
                <a:close/>
                <a:moveTo>
                  <a:pt x="541547" y="509331"/>
                </a:moveTo>
                <a:cubicBezTo>
                  <a:pt x="547138" y="509460"/>
                  <a:pt x="552686" y="511724"/>
                  <a:pt x="556869" y="516080"/>
                </a:cubicBezTo>
                <a:cubicBezTo>
                  <a:pt x="565234" y="524860"/>
                  <a:pt x="564957" y="538686"/>
                  <a:pt x="556177" y="546982"/>
                </a:cubicBezTo>
                <a:cubicBezTo>
                  <a:pt x="547466" y="555348"/>
                  <a:pt x="533640" y="555071"/>
                  <a:pt x="525275" y="546360"/>
                </a:cubicBezTo>
                <a:cubicBezTo>
                  <a:pt x="516910" y="537650"/>
                  <a:pt x="517255" y="523823"/>
                  <a:pt x="525966" y="515388"/>
                </a:cubicBezTo>
                <a:cubicBezTo>
                  <a:pt x="530321" y="511206"/>
                  <a:pt x="535956" y="509201"/>
                  <a:pt x="541547" y="509331"/>
                </a:cubicBezTo>
                <a:close/>
                <a:moveTo>
                  <a:pt x="165144" y="484028"/>
                </a:moveTo>
                <a:cubicBezTo>
                  <a:pt x="170363" y="481997"/>
                  <a:pt x="176360" y="481962"/>
                  <a:pt x="181891" y="484417"/>
                </a:cubicBezTo>
                <a:cubicBezTo>
                  <a:pt x="192953" y="489256"/>
                  <a:pt x="197999" y="502184"/>
                  <a:pt x="193091" y="513245"/>
                </a:cubicBezTo>
                <a:cubicBezTo>
                  <a:pt x="188252" y="524238"/>
                  <a:pt x="175324" y="529284"/>
                  <a:pt x="164262" y="524445"/>
                </a:cubicBezTo>
                <a:cubicBezTo>
                  <a:pt x="153201" y="519606"/>
                  <a:pt x="148155" y="506678"/>
                  <a:pt x="153063" y="495617"/>
                </a:cubicBezTo>
                <a:cubicBezTo>
                  <a:pt x="155482" y="490086"/>
                  <a:pt x="159924" y="486059"/>
                  <a:pt x="165144" y="484028"/>
                </a:cubicBezTo>
                <a:close/>
                <a:moveTo>
                  <a:pt x="771941" y="419639"/>
                </a:moveTo>
                <a:cubicBezTo>
                  <a:pt x="784040" y="419916"/>
                  <a:pt x="793580" y="429940"/>
                  <a:pt x="793373" y="441969"/>
                </a:cubicBezTo>
                <a:cubicBezTo>
                  <a:pt x="793096" y="454067"/>
                  <a:pt x="783141" y="463677"/>
                  <a:pt x="771043" y="463401"/>
                </a:cubicBezTo>
                <a:cubicBezTo>
                  <a:pt x="758944" y="463193"/>
                  <a:pt x="749404" y="453169"/>
                  <a:pt x="749611" y="441070"/>
                </a:cubicBezTo>
                <a:cubicBezTo>
                  <a:pt x="749888" y="429041"/>
                  <a:pt x="759912" y="419432"/>
                  <a:pt x="771941" y="419639"/>
                </a:cubicBezTo>
                <a:close/>
                <a:moveTo>
                  <a:pt x="1145744" y="384174"/>
                </a:moveTo>
                <a:cubicBezTo>
                  <a:pt x="1150100" y="380027"/>
                  <a:pt x="1157013" y="380165"/>
                  <a:pt x="1161230" y="384520"/>
                </a:cubicBezTo>
                <a:cubicBezTo>
                  <a:pt x="1165378" y="388945"/>
                  <a:pt x="1165240" y="395858"/>
                  <a:pt x="1160884" y="400006"/>
                </a:cubicBezTo>
                <a:cubicBezTo>
                  <a:pt x="1156529" y="404154"/>
                  <a:pt x="1149616" y="404016"/>
                  <a:pt x="1145398" y="399660"/>
                </a:cubicBezTo>
                <a:cubicBezTo>
                  <a:pt x="1141251" y="395305"/>
                  <a:pt x="1141389" y="388392"/>
                  <a:pt x="1145744" y="384174"/>
                </a:cubicBezTo>
                <a:close/>
                <a:moveTo>
                  <a:pt x="384520" y="367721"/>
                </a:moveTo>
                <a:cubicBezTo>
                  <a:pt x="388876" y="363642"/>
                  <a:pt x="395789" y="363780"/>
                  <a:pt x="400006" y="368066"/>
                </a:cubicBezTo>
                <a:cubicBezTo>
                  <a:pt x="404154" y="372422"/>
                  <a:pt x="404016" y="379335"/>
                  <a:pt x="399660" y="383552"/>
                </a:cubicBezTo>
                <a:cubicBezTo>
                  <a:pt x="395305" y="387700"/>
                  <a:pt x="388392" y="387562"/>
                  <a:pt x="384175" y="383206"/>
                </a:cubicBezTo>
                <a:cubicBezTo>
                  <a:pt x="380027" y="378851"/>
                  <a:pt x="380165" y="371938"/>
                  <a:pt x="384520" y="367721"/>
                </a:cubicBezTo>
                <a:close/>
                <a:moveTo>
                  <a:pt x="925902" y="339687"/>
                </a:moveTo>
                <a:cubicBezTo>
                  <a:pt x="933731" y="336645"/>
                  <a:pt x="942736" y="336576"/>
                  <a:pt x="951066" y="340206"/>
                </a:cubicBezTo>
                <a:cubicBezTo>
                  <a:pt x="967658" y="347534"/>
                  <a:pt x="975193" y="366891"/>
                  <a:pt x="967934" y="383414"/>
                </a:cubicBezTo>
                <a:cubicBezTo>
                  <a:pt x="960675" y="400075"/>
                  <a:pt x="941249" y="407611"/>
                  <a:pt x="924657" y="400282"/>
                </a:cubicBezTo>
                <a:cubicBezTo>
                  <a:pt x="908065" y="392954"/>
                  <a:pt x="900530" y="373597"/>
                  <a:pt x="907789" y="357005"/>
                </a:cubicBezTo>
                <a:cubicBezTo>
                  <a:pt x="911419" y="348743"/>
                  <a:pt x="918073" y="342729"/>
                  <a:pt x="925902" y="339687"/>
                </a:cubicBezTo>
                <a:close/>
                <a:moveTo>
                  <a:pt x="596344" y="332601"/>
                </a:moveTo>
                <a:cubicBezTo>
                  <a:pt x="613282" y="325964"/>
                  <a:pt x="632293" y="334329"/>
                  <a:pt x="638861" y="351198"/>
                </a:cubicBezTo>
                <a:cubicBezTo>
                  <a:pt x="645429" y="368066"/>
                  <a:pt x="637063" y="387147"/>
                  <a:pt x="620195" y="393715"/>
                </a:cubicBezTo>
                <a:cubicBezTo>
                  <a:pt x="603327" y="400282"/>
                  <a:pt x="584246" y="391917"/>
                  <a:pt x="577678" y="375049"/>
                </a:cubicBezTo>
                <a:cubicBezTo>
                  <a:pt x="571111" y="358180"/>
                  <a:pt x="579476" y="339169"/>
                  <a:pt x="596344" y="332601"/>
                </a:cubicBezTo>
                <a:close/>
                <a:moveTo>
                  <a:pt x="1301293" y="235262"/>
                </a:moveTo>
                <a:cubicBezTo>
                  <a:pt x="1305649" y="231113"/>
                  <a:pt x="1312562" y="231252"/>
                  <a:pt x="1316779" y="235607"/>
                </a:cubicBezTo>
                <a:cubicBezTo>
                  <a:pt x="1320927" y="239963"/>
                  <a:pt x="1320789" y="246945"/>
                  <a:pt x="1316433" y="251093"/>
                </a:cubicBezTo>
                <a:cubicBezTo>
                  <a:pt x="1312078" y="255310"/>
                  <a:pt x="1305096" y="255103"/>
                  <a:pt x="1300947" y="250747"/>
                </a:cubicBezTo>
                <a:cubicBezTo>
                  <a:pt x="1296800" y="246392"/>
                  <a:pt x="1296938" y="239479"/>
                  <a:pt x="1301293" y="235262"/>
                </a:cubicBezTo>
                <a:close/>
                <a:moveTo>
                  <a:pt x="776366" y="215282"/>
                </a:moveTo>
                <a:cubicBezTo>
                  <a:pt x="782381" y="215420"/>
                  <a:pt x="787151" y="220467"/>
                  <a:pt x="787082" y="226481"/>
                </a:cubicBezTo>
                <a:cubicBezTo>
                  <a:pt x="786944" y="232496"/>
                  <a:pt x="781966" y="237266"/>
                  <a:pt x="775882" y="237197"/>
                </a:cubicBezTo>
                <a:cubicBezTo>
                  <a:pt x="769868" y="237059"/>
                  <a:pt x="765098" y="232012"/>
                  <a:pt x="765167" y="225997"/>
                </a:cubicBezTo>
                <a:cubicBezTo>
                  <a:pt x="765305" y="219983"/>
                  <a:pt x="770283" y="215143"/>
                  <a:pt x="776366" y="215282"/>
                </a:cubicBezTo>
                <a:close/>
                <a:moveTo>
                  <a:pt x="235676" y="212240"/>
                </a:moveTo>
                <a:cubicBezTo>
                  <a:pt x="239962" y="208093"/>
                  <a:pt x="246945" y="208231"/>
                  <a:pt x="251093" y="212586"/>
                </a:cubicBezTo>
                <a:cubicBezTo>
                  <a:pt x="255241" y="217011"/>
                  <a:pt x="255103" y="223924"/>
                  <a:pt x="250816" y="228072"/>
                </a:cubicBezTo>
                <a:cubicBezTo>
                  <a:pt x="246392" y="232220"/>
                  <a:pt x="239479" y="232082"/>
                  <a:pt x="235330" y="227726"/>
                </a:cubicBezTo>
                <a:cubicBezTo>
                  <a:pt x="231183" y="223371"/>
                  <a:pt x="231321" y="216388"/>
                  <a:pt x="235676" y="212240"/>
                </a:cubicBezTo>
                <a:close/>
                <a:moveTo>
                  <a:pt x="1016656" y="152673"/>
                </a:moveTo>
                <a:cubicBezTo>
                  <a:pt x="1021875" y="150642"/>
                  <a:pt x="1027873" y="150607"/>
                  <a:pt x="1033403" y="153062"/>
                </a:cubicBezTo>
                <a:cubicBezTo>
                  <a:pt x="1044396" y="157901"/>
                  <a:pt x="1049442" y="170829"/>
                  <a:pt x="1044603" y="181890"/>
                </a:cubicBezTo>
                <a:cubicBezTo>
                  <a:pt x="1039764" y="192952"/>
                  <a:pt x="1026836" y="197929"/>
                  <a:pt x="1015774" y="193090"/>
                </a:cubicBezTo>
                <a:cubicBezTo>
                  <a:pt x="1004713" y="188182"/>
                  <a:pt x="999666" y="175323"/>
                  <a:pt x="1004575" y="164262"/>
                </a:cubicBezTo>
                <a:cubicBezTo>
                  <a:pt x="1006995" y="158731"/>
                  <a:pt x="1011436" y="154704"/>
                  <a:pt x="1016656" y="152673"/>
                </a:cubicBezTo>
                <a:close/>
                <a:moveTo>
                  <a:pt x="522303" y="142139"/>
                </a:moveTo>
                <a:cubicBezTo>
                  <a:pt x="533571" y="137646"/>
                  <a:pt x="546222" y="143245"/>
                  <a:pt x="550578" y="154514"/>
                </a:cubicBezTo>
                <a:cubicBezTo>
                  <a:pt x="555002" y="165714"/>
                  <a:pt x="549333" y="178434"/>
                  <a:pt x="538065" y="182859"/>
                </a:cubicBezTo>
                <a:cubicBezTo>
                  <a:pt x="526865" y="187214"/>
                  <a:pt x="514145" y="181683"/>
                  <a:pt x="509789" y="170415"/>
                </a:cubicBezTo>
                <a:cubicBezTo>
                  <a:pt x="505365" y="159146"/>
                  <a:pt x="510965" y="146494"/>
                  <a:pt x="522303" y="142139"/>
                </a:cubicBezTo>
                <a:close/>
                <a:moveTo>
                  <a:pt x="780929" y="2"/>
                </a:moveTo>
                <a:cubicBezTo>
                  <a:pt x="787013" y="140"/>
                  <a:pt x="791852" y="5187"/>
                  <a:pt x="791714" y="11201"/>
                </a:cubicBezTo>
                <a:cubicBezTo>
                  <a:pt x="791576" y="17285"/>
                  <a:pt x="786598" y="22055"/>
                  <a:pt x="780515" y="21917"/>
                </a:cubicBezTo>
                <a:cubicBezTo>
                  <a:pt x="774500" y="21710"/>
                  <a:pt x="769661" y="16732"/>
                  <a:pt x="769799" y="10717"/>
                </a:cubicBezTo>
                <a:cubicBezTo>
                  <a:pt x="769937" y="4703"/>
                  <a:pt x="774915" y="-136"/>
                  <a:pt x="780929" y="2"/>
                </a:cubicBezTo>
                <a:close/>
              </a:path>
            </a:pathLst>
          </a:custGeom>
          <a:solidFill>
            <a:schemeClr val="accent2"/>
          </a:solidFill>
          <a:ln w="6903" cap="flat">
            <a:noFill/>
            <a:prstDash val="solid"/>
            <a:miter/>
          </a:ln>
        </p:spPr>
        <p:txBody>
          <a:bodyPr rtlCol="0" anchor="ctr"/>
          <a:lstStyle/>
          <a:p>
            <a:endParaRPr lang="zh-CN" altLang="en-US"/>
          </a:p>
        </p:txBody>
      </p:sp>
      <p:sp>
        <p:nvSpPr>
          <p:cNvPr id="15" name="任意多边形: 形状 14"/>
          <p:cNvSpPr/>
          <p:nvPr/>
        </p:nvSpPr>
        <p:spPr>
          <a:xfrm>
            <a:off x="474073" y="5481445"/>
            <a:ext cx="1726601" cy="1726533"/>
          </a:xfrm>
          <a:custGeom>
            <a:avLst/>
            <a:gdLst>
              <a:gd name="connsiteX0" fmla="*/ 845222 w 1726601"/>
              <a:gd name="connsiteY0" fmla="*/ 1701782 h 1726533"/>
              <a:gd name="connsiteX1" fmla="*/ 857320 w 1726601"/>
              <a:gd name="connsiteY1" fmla="*/ 1714433 h 1726533"/>
              <a:gd name="connsiteX2" fmla="*/ 844669 w 1726601"/>
              <a:gd name="connsiteY2" fmla="*/ 1726531 h 1726533"/>
              <a:gd name="connsiteX3" fmla="*/ 832571 w 1726601"/>
              <a:gd name="connsiteY3" fmla="*/ 1713880 h 1726533"/>
              <a:gd name="connsiteX4" fmla="*/ 845222 w 1726601"/>
              <a:gd name="connsiteY4" fmla="*/ 1701782 h 1726533"/>
              <a:gd name="connsiteX5" fmla="*/ 1118920 w 1726601"/>
              <a:gd name="connsiteY5" fmla="*/ 1520031 h 1726533"/>
              <a:gd name="connsiteX6" fmla="*/ 1150928 w 1726601"/>
              <a:gd name="connsiteY6" fmla="*/ 1534134 h 1726533"/>
              <a:gd name="connsiteX7" fmla="*/ 1136894 w 1726601"/>
              <a:gd name="connsiteY7" fmla="*/ 1566074 h 1726533"/>
              <a:gd name="connsiteX8" fmla="*/ 1104817 w 1726601"/>
              <a:gd name="connsiteY8" fmla="*/ 1552039 h 1726533"/>
              <a:gd name="connsiteX9" fmla="*/ 1118920 w 1726601"/>
              <a:gd name="connsiteY9" fmla="*/ 1520031 h 1726533"/>
              <a:gd name="connsiteX10" fmla="*/ 560619 w 1726601"/>
              <a:gd name="connsiteY10" fmla="*/ 1507967 h 1726533"/>
              <a:gd name="connsiteX11" fmla="*/ 579544 w 1726601"/>
              <a:gd name="connsiteY11" fmla="*/ 1508347 h 1726533"/>
              <a:gd name="connsiteX12" fmla="*/ 592195 w 1726601"/>
              <a:gd name="connsiteY12" fmla="*/ 1540909 h 1726533"/>
              <a:gd name="connsiteX13" fmla="*/ 559634 w 1726601"/>
              <a:gd name="connsiteY13" fmla="*/ 1553560 h 1726533"/>
              <a:gd name="connsiteX14" fmla="*/ 546982 w 1726601"/>
              <a:gd name="connsiteY14" fmla="*/ 1521068 h 1726533"/>
              <a:gd name="connsiteX15" fmla="*/ 560619 w 1726601"/>
              <a:gd name="connsiteY15" fmla="*/ 1507967 h 1726533"/>
              <a:gd name="connsiteX16" fmla="*/ 1443431 w 1726601"/>
              <a:gd name="connsiteY16" fmla="*/ 1469010 h 1726533"/>
              <a:gd name="connsiteX17" fmla="*/ 1460921 w 1726601"/>
              <a:gd name="connsiteY17" fmla="*/ 1469356 h 1726533"/>
              <a:gd name="connsiteX18" fmla="*/ 1460575 w 1726601"/>
              <a:gd name="connsiteY18" fmla="*/ 1486846 h 1726533"/>
              <a:gd name="connsiteX19" fmla="*/ 1443085 w 1726601"/>
              <a:gd name="connsiteY19" fmla="*/ 1486501 h 1726533"/>
              <a:gd name="connsiteX20" fmla="*/ 1443431 w 1726601"/>
              <a:gd name="connsiteY20" fmla="*/ 1469010 h 1726533"/>
              <a:gd name="connsiteX21" fmla="*/ 850476 w 1726601"/>
              <a:gd name="connsiteY21" fmla="*/ 1458641 h 1726533"/>
              <a:gd name="connsiteX22" fmla="*/ 862574 w 1726601"/>
              <a:gd name="connsiteY22" fmla="*/ 1471292 h 1726533"/>
              <a:gd name="connsiteX23" fmla="*/ 849923 w 1726601"/>
              <a:gd name="connsiteY23" fmla="*/ 1483390 h 1726533"/>
              <a:gd name="connsiteX24" fmla="*/ 837825 w 1726601"/>
              <a:gd name="connsiteY24" fmla="*/ 1470739 h 1726533"/>
              <a:gd name="connsiteX25" fmla="*/ 850476 w 1726601"/>
              <a:gd name="connsiteY25" fmla="*/ 1458641 h 1726533"/>
              <a:gd name="connsiteX26" fmla="*/ 240100 w 1726601"/>
              <a:gd name="connsiteY26" fmla="*/ 1443016 h 1726533"/>
              <a:gd name="connsiteX27" fmla="*/ 257591 w 1726601"/>
              <a:gd name="connsiteY27" fmla="*/ 1443362 h 1726533"/>
              <a:gd name="connsiteX28" fmla="*/ 257245 w 1726601"/>
              <a:gd name="connsiteY28" fmla="*/ 1460852 h 1726533"/>
              <a:gd name="connsiteX29" fmla="*/ 239754 w 1726601"/>
              <a:gd name="connsiteY29" fmla="*/ 1460437 h 1726533"/>
              <a:gd name="connsiteX30" fmla="*/ 240100 w 1726601"/>
              <a:gd name="connsiteY30" fmla="*/ 1443016 h 1726533"/>
              <a:gd name="connsiteX31" fmla="*/ 1275230 w 1726601"/>
              <a:gd name="connsiteY31" fmla="*/ 1293343 h 1726533"/>
              <a:gd name="connsiteX32" fmla="*/ 1292720 w 1726601"/>
              <a:gd name="connsiteY32" fmla="*/ 1293688 h 1726533"/>
              <a:gd name="connsiteX33" fmla="*/ 1292306 w 1726601"/>
              <a:gd name="connsiteY33" fmla="*/ 1311179 h 1726533"/>
              <a:gd name="connsiteX34" fmla="*/ 1274884 w 1726601"/>
              <a:gd name="connsiteY34" fmla="*/ 1310834 h 1726533"/>
              <a:gd name="connsiteX35" fmla="*/ 1275230 w 1726601"/>
              <a:gd name="connsiteY35" fmla="*/ 1293343 h 1726533"/>
              <a:gd name="connsiteX36" fmla="*/ 1026213 w 1726601"/>
              <a:gd name="connsiteY36" fmla="*/ 1281936 h 1726533"/>
              <a:gd name="connsiteX37" fmla="*/ 1074191 w 1726601"/>
              <a:gd name="connsiteY37" fmla="*/ 1303091 h 1726533"/>
              <a:gd name="connsiteX38" fmla="*/ 1053106 w 1726601"/>
              <a:gd name="connsiteY38" fmla="*/ 1351069 h 1726533"/>
              <a:gd name="connsiteX39" fmla="*/ 1005127 w 1726601"/>
              <a:gd name="connsiteY39" fmla="*/ 1329984 h 1726533"/>
              <a:gd name="connsiteX40" fmla="*/ 1026213 w 1726601"/>
              <a:gd name="connsiteY40" fmla="*/ 1281936 h 1726533"/>
              <a:gd name="connsiteX41" fmla="*/ 415698 w 1726601"/>
              <a:gd name="connsiteY41" fmla="*/ 1274815 h 1726533"/>
              <a:gd name="connsiteX42" fmla="*/ 433189 w 1726601"/>
              <a:gd name="connsiteY42" fmla="*/ 1275161 h 1726533"/>
              <a:gd name="connsiteX43" fmla="*/ 432843 w 1726601"/>
              <a:gd name="connsiteY43" fmla="*/ 1292652 h 1726533"/>
              <a:gd name="connsiteX44" fmla="*/ 415353 w 1726601"/>
              <a:gd name="connsiteY44" fmla="*/ 1292237 h 1726533"/>
              <a:gd name="connsiteX45" fmla="*/ 415698 w 1726601"/>
              <a:gd name="connsiteY45" fmla="*/ 1274815 h 1726533"/>
              <a:gd name="connsiteX46" fmla="*/ 654095 w 1726601"/>
              <a:gd name="connsiteY46" fmla="*/ 1273908 h 1726533"/>
              <a:gd name="connsiteX47" fmla="*/ 682413 w 1726601"/>
              <a:gd name="connsiteY47" fmla="*/ 1274539 h 1726533"/>
              <a:gd name="connsiteX48" fmla="*/ 701425 w 1726601"/>
              <a:gd name="connsiteY48" fmla="*/ 1323416 h 1726533"/>
              <a:gd name="connsiteX49" fmla="*/ 652617 w 1726601"/>
              <a:gd name="connsiteY49" fmla="*/ 1342427 h 1726533"/>
              <a:gd name="connsiteX50" fmla="*/ 633605 w 1726601"/>
              <a:gd name="connsiteY50" fmla="*/ 1293550 h 1726533"/>
              <a:gd name="connsiteX51" fmla="*/ 654095 w 1726601"/>
              <a:gd name="connsiteY51" fmla="*/ 1273908 h 1726533"/>
              <a:gd name="connsiteX52" fmla="*/ 855938 w 1726601"/>
              <a:gd name="connsiteY52" fmla="*/ 1203194 h 1726533"/>
              <a:gd name="connsiteX53" fmla="*/ 880065 w 1726601"/>
              <a:gd name="connsiteY53" fmla="*/ 1228427 h 1726533"/>
              <a:gd name="connsiteX54" fmla="*/ 854832 w 1726601"/>
              <a:gd name="connsiteY54" fmla="*/ 1252624 h 1726533"/>
              <a:gd name="connsiteX55" fmla="*/ 830704 w 1726601"/>
              <a:gd name="connsiteY55" fmla="*/ 1227391 h 1726533"/>
              <a:gd name="connsiteX56" fmla="*/ 855938 w 1726601"/>
              <a:gd name="connsiteY56" fmla="*/ 1203194 h 1726533"/>
              <a:gd name="connsiteX57" fmla="*/ 1522173 w 1726601"/>
              <a:gd name="connsiteY57" fmla="*/ 1133897 h 1726533"/>
              <a:gd name="connsiteX58" fmla="*/ 1541046 w 1726601"/>
              <a:gd name="connsiteY58" fmla="*/ 1134337 h 1726533"/>
              <a:gd name="connsiteX59" fmla="*/ 1553697 w 1726601"/>
              <a:gd name="connsiteY59" fmla="*/ 1166899 h 1726533"/>
              <a:gd name="connsiteX60" fmla="*/ 1521136 w 1726601"/>
              <a:gd name="connsiteY60" fmla="*/ 1179550 h 1726533"/>
              <a:gd name="connsiteX61" fmla="*/ 1508485 w 1726601"/>
              <a:gd name="connsiteY61" fmla="*/ 1146989 h 1726533"/>
              <a:gd name="connsiteX62" fmla="*/ 1522173 w 1726601"/>
              <a:gd name="connsiteY62" fmla="*/ 1133897 h 1726533"/>
              <a:gd name="connsiteX63" fmla="*/ 174493 w 1726601"/>
              <a:gd name="connsiteY63" fmla="*/ 1104748 h 1726533"/>
              <a:gd name="connsiteX64" fmla="*/ 206433 w 1726601"/>
              <a:gd name="connsiteY64" fmla="*/ 1118851 h 1726533"/>
              <a:gd name="connsiteX65" fmla="*/ 192399 w 1726601"/>
              <a:gd name="connsiteY65" fmla="*/ 1150791 h 1726533"/>
              <a:gd name="connsiteX66" fmla="*/ 160459 w 1726601"/>
              <a:gd name="connsiteY66" fmla="*/ 1136688 h 1726533"/>
              <a:gd name="connsiteX67" fmla="*/ 174493 w 1726601"/>
              <a:gd name="connsiteY67" fmla="*/ 1104748 h 1726533"/>
              <a:gd name="connsiteX68" fmla="*/ 1116137 w 1726601"/>
              <a:gd name="connsiteY68" fmla="*/ 1102017 h 1726533"/>
              <a:gd name="connsiteX69" fmla="*/ 1133438 w 1726601"/>
              <a:gd name="connsiteY69" fmla="*/ 1109656 h 1726533"/>
              <a:gd name="connsiteX70" fmla="*/ 1132677 w 1726601"/>
              <a:gd name="connsiteY70" fmla="*/ 1144568 h 1726533"/>
              <a:gd name="connsiteX71" fmla="*/ 1097765 w 1726601"/>
              <a:gd name="connsiteY71" fmla="*/ 1143808 h 1726533"/>
              <a:gd name="connsiteX72" fmla="*/ 1098525 w 1726601"/>
              <a:gd name="connsiteY72" fmla="*/ 1108896 h 1726533"/>
              <a:gd name="connsiteX73" fmla="*/ 1116137 w 1726601"/>
              <a:gd name="connsiteY73" fmla="*/ 1102017 h 1726533"/>
              <a:gd name="connsiteX74" fmla="*/ 600430 w 1726601"/>
              <a:gd name="connsiteY74" fmla="*/ 1090818 h 1726533"/>
              <a:gd name="connsiteX75" fmla="*/ 617705 w 1726601"/>
              <a:gd name="connsiteY75" fmla="*/ 1098457 h 1726533"/>
              <a:gd name="connsiteX76" fmla="*/ 616945 w 1726601"/>
              <a:gd name="connsiteY76" fmla="*/ 1133369 h 1726533"/>
              <a:gd name="connsiteX77" fmla="*/ 582033 w 1726601"/>
              <a:gd name="connsiteY77" fmla="*/ 1132609 h 1726533"/>
              <a:gd name="connsiteX78" fmla="*/ 582793 w 1726601"/>
              <a:gd name="connsiteY78" fmla="*/ 1097697 h 1726533"/>
              <a:gd name="connsiteX79" fmla="*/ 600430 w 1726601"/>
              <a:gd name="connsiteY79" fmla="*/ 1090818 h 1726533"/>
              <a:gd name="connsiteX80" fmla="*/ 952909 w 1726601"/>
              <a:gd name="connsiteY80" fmla="*/ 1040421 h 1726533"/>
              <a:gd name="connsiteX81" fmla="*/ 997522 w 1726601"/>
              <a:gd name="connsiteY81" fmla="*/ 1071910 h 1726533"/>
              <a:gd name="connsiteX82" fmla="*/ 969385 w 1726601"/>
              <a:gd name="connsiteY82" fmla="*/ 1135858 h 1726533"/>
              <a:gd name="connsiteX83" fmla="*/ 905437 w 1726601"/>
              <a:gd name="connsiteY83" fmla="*/ 1107790 h 1726533"/>
              <a:gd name="connsiteX84" fmla="*/ 933574 w 1726601"/>
              <a:gd name="connsiteY84" fmla="*/ 1043773 h 1726533"/>
              <a:gd name="connsiteX85" fmla="*/ 952909 w 1726601"/>
              <a:gd name="connsiteY85" fmla="*/ 1040421 h 1726533"/>
              <a:gd name="connsiteX86" fmla="*/ 766194 w 1726601"/>
              <a:gd name="connsiteY86" fmla="*/ 1036400 h 1726533"/>
              <a:gd name="connsiteX87" fmla="*/ 785352 w 1726601"/>
              <a:gd name="connsiteY87" fmla="*/ 1040592 h 1726533"/>
              <a:gd name="connsiteX88" fmla="*/ 810655 w 1726601"/>
              <a:gd name="connsiteY88" fmla="*/ 1105716 h 1726533"/>
              <a:gd name="connsiteX89" fmla="*/ 745531 w 1726601"/>
              <a:gd name="connsiteY89" fmla="*/ 1131019 h 1726533"/>
              <a:gd name="connsiteX90" fmla="*/ 720229 w 1726601"/>
              <a:gd name="connsiteY90" fmla="*/ 1065964 h 1726533"/>
              <a:gd name="connsiteX91" fmla="*/ 747554 w 1726601"/>
              <a:gd name="connsiteY91" fmla="*/ 1039771 h 1726533"/>
              <a:gd name="connsiteX92" fmla="*/ 766194 w 1726601"/>
              <a:gd name="connsiteY92" fmla="*/ 1036400 h 1726533"/>
              <a:gd name="connsiteX93" fmla="*/ 1295036 w 1726601"/>
              <a:gd name="connsiteY93" fmla="*/ 1024502 h 1726533"/>
              <a:gd name="connsiteX94" fmla="*/ 1323415 w 1726601"/>
              <a:gd name="connsiteY94" fmla="*/ 1025107 h 1726533"/>
              <a:gd name="connsiteX95" fmla="*/ 1342427 w 1726601"/>
              <a:gd name="connsiteY95" fmla="*/ 1073915 h 1726533"/>
              <a:gd name="connsiteX96" fmla="*/ 1293619 w 1726601"/>
              <a:gd name="connsiteY96" fmla="*/ 1092996 h 1726533"/>
              <a:gd name="connsiteX97" fmla="*/ 1274538 w 1726601"/>
              <a:gd name="connsiteY97" fmla="*/ 1044119 h 1726533"/>
              <a:gd name="connsiteX98" fmla="*/ 1295036 w 1726601"/>
              <a:gd name="connsiteY98" fmla="*/ 1024502 h 1726533"/>
              <a:gd name="connsiteX99" fmla="*/ 396617 w 1726601"/>
              <a:gd name="connsiteY99" fmla="*/ 1005058 h 1726533"/>
              <a:gd name="connsiteX100" fmla="*/ 444665 w 1726601"/>
              <a:gd name="connsiteY100" fmla="*/ 1026144 h 1726533"/>
              <a:gd name="connsiteX101" fmla="*/ 423579 w 1726601"/>
              <a:gd name="connsiteY101" fmla="*/ 1074122 h 1726533"/>
              <a:gd name="connsiteX102" fmla="*/ 375601 w 1726601"/>
              <a:gd name="connsiteY102" fmla="*/ 1053037 h 1726533"/>
              <a:gd name="connsiteX103" fmla="*/ 396617 w 1726601"/>
              <a:gd name="connsiteY103" fmla="*/ 1005058 h 1726533"/>
              <a:gd name="connsiteX104" fmla="*/ 1086598 w 1726601"/>
              <a:gd name="connsiteY104" fmla="*/ 911723 h 1726533"/>
              <a:gd name="connsiteX105" fmla="*/ 1105785 w 1726601"/>
              <a:gd name="connsiteY105" fmla="*/ 915877 h 1726533"/>
              <a:gd name="connsiteX106" fmla="*/ 1131157 w 1726601"/>
              <a:gd name="connsiteY106" fmla="*/ 981000 h 1726533"/>
              <a:gd name="connsiteX107" fmla="*/ 1066033 w 1726601"/>
              <a:gd name="connsiteY107" fmla="*/ 1006372 h 1726533"/>
              <a:gd name="connsiteX108" fmla="*/ 1040661 w 1726601"/>
              <a:gd name="connsiteY108" fmla="*/ 941248 h 1726533"/>
              <a:gd name="connsiteX109" fmla="*/ 1086598 w 1726601"/>
              <a:gd name="connsiteY109" fmla="*/ 911723 h 1726533"/>
              <a:gd name="connsiteX110" fmla="*/ 948378 w 1726601"/>
              <a:gd name="connsiteY110" fmla="*/ 906190 h 1726533"/>
              <a:gd name="connsiteX111" fmla="*/ 979824 w 1726601"/>
              <a:gd name="connsiteY111" fmla="*/ 920025 h 1726533"/>
              <a:gd name="connsiteX112" fmla="*/ 978441 w 1726601"/>
              <a:gd name="connsiteY112" fmla="*/ 983489 h 1726533"/>
              <a:gd name="connsiteX113" fmla="*/ 914977 w 1726601"/>
              <a:gd name="connsiteY113" fmla="*/ 982106 h 1726533"/>
              <a:gd name="connsiteX114" fmla="*/ 916360 w 1726601"/>
              <a:gd name="connsiteY114" fmla="*/ 918642 h 1726533"/>
              <a:gd name="connsiteX115" fmla="*/ 948378 w 1726601"/>
              <a:gd name="connsiteY115" fmla="*/ 906190 h 1726533"/>
              <a:gd name="connsiteX116" fmla="*/ 776444 w 1726601"/>
              <a:gd name="connsiteY116" fmla="*/ 902456 h 1726533"/>
              <a:gd name="connsiteX117" fmla="*/ 807891 w 1726601"/>
              <a:gd name="connsiteY117" fmla="*/ 916291 h 1726533"/>
              <a:gd name="connsiteX118" fmla="*/ 806508 w 1726601"/>
              <a:gd name="connsiteY118" fmla="*/ 979755 h 1726533"/>
              <a:gd name="connsiteX119" fmla="*/ 743044 w 1726601"/>
              <a:gd name="connsiteY119" fmla="*/ 978372 h 1726533"/>
              <a:gd name="connsiteX120" fmla="*/ 744426 w 1726601"/>
              <a:gd name="connsiteY120" fmla="*/ 914908 h 1726533"/>
              <a:gd name="connsiteX121" fmla="*/ 776444 w 1726601"/>
              <a:gd name="connsiteY121" fmla="*/ 902456 h 1726533"/>
              <a:gd name="connsiteX122" fmla="*/ 638116 w 1726601"/>
              <a:gd name="connsiteY122" fmla="*/ 901987 h 1726533"/>
              <a:gd name="connsiteX123" fmla="*/ 682759 w 1726601"/>
              <a:gd name="connsiteY123" fmla="*/ 933505 h 1726533"/>
              <a:gd name="connsiteX124" fmla="*/ 654622 w 1726601"/>
              <a:gd name="connsiteY124" fmla="*/ 997453 h 1726533"/>
              <a:gd name="connsiteX125" fmla="*/ 590605 w 1726601"/>
              <a:gd name="connsiteY125" fmla="*/ 969316 h 1726533"/>
              <a:gd name="connsiteX126" fmla="*/ 618742 w 1726601"/>
              <a:gd name="connsiteY126" fmla="*/ 905368 h 1726533"/>
              <a:gd name="connsiteX127" fmla="*/ 638116 w 1726601"/>
              <a:gd name="connsiteY127" fmla="*/ 901987 h 1726533"/>
              <a:gd name="connsiteX128" fmla="*/ 1714501 w 1726601"/>
              <a:gd name="connsiteY128" fmla="*/ 869281 h 1726533"/>
              <a:gd name="connsiteX129" fmla="*/ 1726599 w 1726601"/>
              <a:gd name="connsiteY129" fmla="*/ 881932 h 1726533"/>
              <a:gd name="connsiteX130" fmla="*/ 1714017 w 1726601"/>
              <a:gd name="connsiteY130" fmla="*/ 893961 h 1726533"/>
              <a:gd name="connsiteX131" fmla="*/ 1701850 w 1726601"/>
              <a:gd name="connsiteY131" fmla="*/ 881379 h 1726533"/>
              <a:gd name="connsiteX132" fmla="*/ 1714501 w 1726601"/>
              <a:gd name="connsiteY132" fmla="*/ 869281 h 1726533"/>
              <a:gd name="connsiteX133" fmla="*/ 1471360 w 1726601"/>
              <a:gd name="connsiteY133" fmla="*/ 863958 h 1726533"/>
              <a:gd name="connsiteX134" fmla="*/ 1483458 w 1726601"/>
              <a:gd name="connsiteY134" fmla="*/ 876609 h 1726533"/>
              <a:gd name="connsiteX135" fmla="*/ 1470807 w 1726601"/>
              <a:gd name="connsiteY135" fmla="*/ 888707 h 1726533"/>
              <a:gd name="connsiteX136" fmla="*/ 1458709 w 1726601"/>
              <a:gd name="connsiteY136" fmla="*/ 876056 h 1726533"/>
              <a:gd name="connsiteX137" fmla="*/ 1471360 w 1726601"/>
              <a:gd name="connsiteY137" fmla="*/ 863958 h 1726533"/>
              <a:gd name="connsiteX138" fmla="*/ 1228565 w 1726601"/>
              <a:gd name="connsiteY138" fmla="*/ 846398 h 1726533"/>
              <a:gd name="connsiteX139" fmla="*/ 1252693 w 1726601"/>
              <a:gd name="connsiteY139" fmla="*/ 871632 h 1726533"/>
              <a:gd name="connsiteX140" fmla="*/ 1227459 w 1726601"/>
              <a:gd name="connsiteY140" fmla="*/ 895829 h 1726533"/>
              <a:gd name="connsiteX141" fmla="*/ 1203332 w 1726601"/>
              <a:gd name="connsiteY141" fmla="*/ 870595 h 1726533"/>
              <a:gd name="connsiteX142" fmla="*/ 1228565 w 1726601"/>
              <a:gd name="connsiteY142" fmla="*/ 846398 h 1726533"/>
              <a:gd name="connsiteX143" fmla="*/ 255794 w 1726601"/>
              <a:gd name="connsiteY143" fmla="*/ 837757 h 1726533"/>
              <a:gd name="connsiteX144" fmla="*/ 267892 w 1726601"/>
              <a:gd name="connsiteY144" fmla="*/ 850408 h 1726533"/>
              <a:gd name="connsiteX145" fmla="*/ 255241 w 1726601"/>
              <a:gd name="connsiteY145" fmla="*/ 862506 h 1726533"/>
              <a:gd name="connsiteX146" fmla="*/ 243143 w 1726601"/>
              <a:gd name="connsiteY146" fmla="*/ 849855 h 1726533"/>
              <a:gd name="connsiteX147" fmla="*/ 255794 w 1726601"/>
              <a:gd name="connsiteY147" fmla="*/ 837757 h 1726533"/>
              <a:gd name="connsiteX148" fmla="*/ 12653 w 1726601"/>
              <a:gd name="connsiteY148" fmla="*/ 832503 h 1726533"/>
              <a:gd name="connsiteX149" fmla="*/ 24820 w 1726601"/>
              <a:gd name="connsiteY149" fmla="*/ 845084 h 1726533"/>
              <a:gd name="connsiteX150" fmla="*/ 12100 w 1726601"/>
              <a:gd name="connsiteY150" fmla="*/ 857183 h 1726533"/>
              <a:gd name="connsiteX151" fmla="*/ 2 w 1726601"/>
              <a:gd name="connsiteY151" fmla="*/ 844601 h 1726533"/>
              <a:gd name="connsiteX152" fmla="*/ 12653 w 1726601"/>
              <a:gd name="connsiteY152" fmla="*/ 832503 h 1726533"/>
              <a:gd name="connsiteX153" fmla="*/ 499142 w 1726601"/>
              <a:gd name="connsiteY153" fmla="*/ 830635 h 1726533"/>
              <a:gd name="connsiteX154" fmla="*/ 523338 w 1726601"/>
              <a:gd name="connsiteY154" fmla="*/ 855869 h 1726533"/>
              <a:gd name="connsiteX155" fmla="*/ 498105 w 1726601"/>
              <a:gd name="connsiteY155" fmla="*/ 880065 h 1726533"/>
              <a:gd name="connsiteX156" fmla="*/ 473908 w 1726601"/>
              <a:gd name="connsiteY156" fmla="*/ 854832 h 1726533"/>
              <a:gd name="connsiteX157" fmla="*/ 499142 w 1726601"/>
              <a:gd name="connsiteY157" fmla="*/ 830635 h 1726533"/>
              <a:gd name="connsiteX158" fmla="*/ 952103 w 1726601"/>
              <a:gd name="connsiteY158" fmla="*/ 734151 h 1726533"/>
              <a:gd name="connsiteX159" fmla="*/ 983557 w 1726601"/>
              <a:gd name="connsiteY159" fmla="*/ 747952 h 1726533"/>
              <a:gd name="connsiteX160" fmla="*/ 982175 w 1726601"/>
              <a:gd name="connsiteY160" fmla="*/ 811554 h 1726533"/>
              <a:gd name="connsiteX161" fmla="*/ 918642 w 1726601"/>
              <a:gd name="connsiteY161" fmla="*/ 810172 h 1726533"/>
              <a:gd name="connsiteX162" fmla="*/ 920025 w 1726601"/>
              <a:gd name="connsiteY162" fmla="*/ 746638 h 1726533"/>
              <a:gd name="connsiteX163" fmla="*/ 952103 w 1726601"/>
              <a:gd name="connsiteY163" fmla="*/ 734151 h 1726533"/>
              <a:gd name="connsiteX164" fmla="*/ 780168 w 1726601"/>
              <a:gd name="connsiteY164" fmla="*/ 730522 h 1726533"/>
              <a:gd name="connsiteX165" fmla="*/ 811623 w 1726601"/>
              <a:gd name="connsiteY165" fmla="*/ 744357 h 1726533"/>
              <a:gd name="connsiteX166" fmla="*/ 810241 w 1726601"/>
              <a:gd name="connsiteY166" fmla="*/ 807821 h 1726533"/>
              <a:gd name="connsiteX167" fmla="*/ 746776 w 1726601"/>
              <a:gd name="connsiteY167" fmla="*/ 806439 h 1726533"/>
              <a:gd name="connsiteX168" fmla="*/ 748090 w 1726601"/>
              <a:gd name="connsiteY168" fmla="*/ 742974 h 1726533"/>
              <a:gd name="connsiteX169" fmla="*/ 780168 w 1726601"/>
              <a:gd name="connsiteY169" fmla="*/ 730522 h 1726533"/>
              <a:gd name="connsiteX170" fmla="*/ 1091324 w 1726601"/>
              <a:gd name="connsiteY170" fmla="*/ 725658 h 1726533"/>
              <a:gd name="connsiteX171" fmla="*/ 1135996 w 1726601"/>
              <a:gd name="connsiteY171" fmla="*/ 757147 h 1726533"/>
              <a:gd name="connsiteX172" fmla="*/ 1107928 w 1726601"/>
              <a:gd name="connsiteY172" fmla="*/ 821095 h 1726533"/>
              <a:gd name="connsiteX173" fmla="*/ 1043841 w 1726601"/>
              <a:gd name="connsiteY173" fmla="*/ 792958 h 1726533"/>
              <a:gd name="connsiteX174" fmla="*/ 1071978 w 1726601"/>
              <a:gd name="connsiteY174" fmla="*/ 729010 h 1726533"/>
              <a:gd name="connsiteX175" fmla="*/ 1091324 w 1726601"/>
              <a:gd name="connsiteY175" fmla="*/ 725658 h 1726533"/>
              <a:gd name="connsiteX176" fmla="*/ 641409 w 1726601"/>
              <a:gd name="connsiteY176" fmla="*/ 715909 h 1726533"/>
              <a:gd name="connsiteX177" fmla="*/ 660567 w 1726601"/>
              <a:gd name="connsiteY177" fmla="*/ 720092 h 1726533"/>
              <a:gd name="connsiteX178" fmla="*/ 686008 w 1726601"/>
              <a:gd name="connsiteY178" fmla="*/ 785215 h 1726533"/>
              <a:gd name="connsiteX179" fmla="*/ 620885 w 1726601"/>
              <a:gd name="connsiteY179" fmla="*/ 810587 h 1726533"/>
              <a:gd name="connsiteX180" fmla="*/ 595513 w 1726601"/>
              <a:gd name="connsiteY180" fmla="*/ 745464 h 1726533"/>
              <a:gd name="connsiteX181" fmla="*/ 641409 w 1726601"/>
              <a:gd name="connsiteY181" fmla="*/ 715909 h 1726533"/>
              <a:gd name="connsiteX182" fmla="*/ 1303159 w 1726601"/>
              <a:gd name="connsiteY182" fmla="*/ 652272 h 1726533"/>
              <a:gd name="connsiteX183" fmla="*/ 1351068 w 1726601"/>
              <a:gd name="connsiteY183" fmla="*/ 673357 h 1726533"/>
              <a:gd name="connsiteX184" fmla="*/ 1329983 w 1726601"/>
              <a:gd name="connsiteY184" fmla="*/ 721405 h 1726533"/>
              <a:gd name="connsiteX185" fmla="*/ 1282004 w 1726601"/>
              <a:gd name="connsiteY185" fmla="*/ 700319 h 1726533"/>
              <a:gd name="connsiteX186" fmla="*/ 1303159 w 1726601"/>
              <a:gd name="connsiteY186" fmla="*/ 652272 h 1726533"/>
              <a:gd name="connsiteX187" fmla="*/ 404663 w 1726601"/>
              <a:gd name="connsiteY187" fmla="*/ 632932 h 1726533"/>
              <a:gd name="connsiteX188" fmla="*/ 432982 w 1726601"/>
              <a:gd name="connsiteY188" fmla="*/ 633537 h 1726533"/>
              <a:gd name="connsiteX189" fmla="*/ 452063 w 1726601"/>
              <a:gd name="connsiteY189" fmla="*/ 682345 h 1726533"/>
              <a:gd name="connsiteX190" fmla="*/ 403186 w 1726601"/>
              <a:gd name="connsiteY190" fmla="*/ 701357 h 1726533"/>
              <a:gd name="connsiteX191" fmla="*/ 384174 w 1726601"/>
              <a:gd name="connsiteY191" fmla="*/ 652549 h 1726533"/>
              <a:gd name="connsiteX192" fmla="*/ 404663 w 1726601"/>
              <a:gd name="connsiteY192" fmla="*/ 632932 h 1726533"/>
              <a:gd name="connsiteX193" fmla="*/ 961980 w 1726601"/>
              <a:gd name="connsiteY193" fmla="*/ 591193 h 1726533"/>
              <a:gd name="connsiteX194" fmla="*/ 981138 w 1726601"/>
              <a:gd name="connsiteY194" fmla="*/ 595376 h 1726533"/>
              <a:gd name="connsiteX195" fmla="*/ 1006441 w 1726601"/>
              <a:gd name="connsiteY195" fmla="*/ 660499 h 1726533"/>
              <a:gd name="connsiteX196" fmla="*/ 941317 w 1726601"/>
              <a:gd name="connsiteY196" fmla="*/ 685871 h 1726533"/>
              <a:gd name="connsiteX197" fmla="*/ 916015 w 1726601"/>
              <a:gd name="connsiteY197" fmla="*/ 620748 h 1726533"/>
              <a:gd name="connsiteX198" fmla="*/ 943340 w 1726601"/>
              <a:gd name="connsiteY198" fmla="*/ 594581 h 1726533"/>
              <a:gd name="connsiteX199" fmla="*/ 961980 w 1726601"/>
              <a:gd name="connsiteY199" fmla="*/ 591193 h 1726533"/>
              <a:gd name="connsiteX200" fmla="*/ 776580 w 1726601"/>
              <a:gd name="connsiteY200" fmla="*/ 587185 h 1726533"/>
              <a:gd name="connsiteX201" fmla="*/ 821164 w 1726601"/>
              <a:gd name="connsiteY201" fmla="*/ 618674 h 1726533"/>
              <a:gd name="connsiteX202" fmla="*/ 793096 w 1726601"/>
              <a:gd name="connsiteY202" fmla="*/ 682691 h 1726533"/>
              <a:gd name="connsiteX203" fmla="*/ 729148 w 1726601"/>
              <a:gd name="connsiteY203" fmla="*/ 654554 h 1726533"/>
              <a:gd name="connsiteX204" fmla="*/ 757285 w 1726601"/>
              <a:gd name="connsiteY204" fmla="*/ 590537 h 1726533"/>
              <a:gd name="connsiteX205" fmla="*/ 776580 w 1726601"/>
              <a:gd name="connsiteY205" fmla="*/ 587185 h 1726533"/>
              <a:gd name="connsiteX206" fmla="*/ 1127311 w 1726601"/>
              <a:gd name="connsiteY206" fmla="*/ 586241 h 1726533"/>
              <a:gd name="connsiteX207" fmla="*/ 1144638 w 1726601"/>
              <a:gd name="connsiteY207" fmla="*/ 593855 h 1726533"/>
              <a:gd name="connsiteX208" fmla="*/ 1143877 w 1726601"/>
              <a:gd name="connsiteY208" fmla="*/ 628767 h 1726533"/>
              <a:gd name="connsiteX209" fmla="*/ 1108965 w 1726601"/>
              <a:gd name="connsiteY209" fmla="*/ 628006 h 1726533"/>
              <a:gd name="connsiteX210" fmla="*/ 1109725 w 1726601"/>
              <a:gd name="connsiteY210" fmla="*/ 593094 h 1726533"/>
              <a:gd name="connsiteX211" fmla="*/ 1127311 w 1726601"/>
              <a:gd name="connsiteY211" fmla="*/ 586241 h 1726533"/>
              <a:gd name="connsiteX212" fmla="*/ 1534271 w 1726601"/>
              <a:gd name="connsiteY212" fmla="*/ 575603 h 1726533"/>
              <a:gd name="connsiteX213" fmla="*/ 1566210 w 1726601"/>
              <a:gd name="connsiteY213" fmla="*/ 589707 h 1726533"/>
              <a:gd name="connsiteX214" fmla="*/ 1552107 w 1726601"/>
              <a:gd name="connsiteY214" fmla="*/ 621715 h 1726533"/>
              <a:gd name="connsiteX215" fmla="*/ 1520168 w 1726601"/>
              <a:gd name="connsiteY215" fmla="*/ 607612 h 1726533"/>
              <a:gd name="connsiteX216" fmla="*/ 1534271 w 1726601"/>
              <a:gd name="connsiteY216" fmla="*/ 575603 h 1726533"/>
              <a:gd name="connsiteX217" fmla="*/ 611560 w 1726601"/>
              <a:gd name="connsiteY217" fmla="*/ 575085 h 1726533"/>
              <a:gd name="connsiteX218" fmla="*/ 628835 w 1726601"/>
              <a:gd name="connsiteY218" fmla="*/ 582724 h 1726533"/>
              <a:gd name="connsiteX219" fmla="*/ 628075 w 1726601"/>
              <a:gd name="connsiteY219" fmla="*/ 617636 h 1726533"/>
              <a:gd name="connsiteX220" fmla="*/ 593163 w 1726601"/>
              <a:gd name="connsiteY220" fmla="*/ 616876 h 1726533"/>
              <a:gd name="connsiteX221" fmla="*/ 593923 w 1726601"/>
              <a:gd name="connsiteY221" fmla="*/ 581964 h 1726533"/>
              <a:gd name="connsiteX222" fmla="*/ 611560 w 1726601"/>
              <a:gd name="connsiteY222" fmla="*/ 575085 h 1726533"/>
              <a:gd name="connsiteX223" fmla="*/ 186540 w 1726601"/>
              <a:gd name="connsiteY223" fmla="*/ 546525 h 1726533"/>
              <a:gd name="connsiteX224" fmla="*/ 205465 w 1726601"/>
              <a:gd name="connsiteY224" fmla="*/ 546913 h 1726533"/>
              <a:gd name="connsiteX225" fmla="*/ 218116 w 1726601"/>
              <a:gd name="connsiteY225" fmla="*/ 579475 h 1726533"/>
              <a:gd name="connsiteX226" fmla="*/ 185555 w 1726601"/>
              <a:gd name="connsiteY226" fmla="*/ 592126 h 1726533"/>
              <a:gd name="connsiteX227" fmla="*/ 172903 w 1726601"/>
              <a:gd name="connsiteY227" fmla="*/ 559565 h 1726533"/>
              <a:gd name="connsiteX228" fmla="*/ 186540 w 1726601"/>
              <a:gd name="connsiteY228" fmla="*/ 546525 h 1726533"/>
              <a:gd name="connsiteX229" fmla="*/ 871699 w 1726601"/>
              <a:gd name="connsiteY229" fmla="*/ 473840 h 1726533"/>
              <a:gd name="connsiteX230" fmla="*/ 895896 w 1726601"/>
              <a:gd name="connsiteY230" fmla="*/ 499073 h 1726533"/>
              <a:gd name="connsiteX231" fmla="*/ 870663 w 1726601"/>
              <a:gd name="connsiteY231" fmla="*/ 523270 h 1726533"/>
              <a:gd name="connsiteX232" fmla="*/ 846466 w 1726601"/>
              <a:gd name="connsiteY232" fmla="*/ 498037 h 1726533"/>
              <a:gd name="connsiteX233" fmla="*/ 871699 w 1726601"/>
              <a:gd name="connsiteY233" fmla="*/ 473840 h 1726533"/>
              <a:gd name="connsiteX234" fmla="*/ 1293896 w 1726601"/>
              <a:gd name="connsiteY234" fmla="*/ 433812 h 1726533"/>
              <a:gd name="connsiteX235" fmla="*/ 1311317 w 1726601"/>
              <a:gd name="connsiteY235" fmla="*/ 434227 h 1726533"/>
              <a:gd name="connsiteX236" fmla="*/ 1310972 w 1726601"/>
              <a:gd name="connsiteY236" fmla="*/ 451648 h 1726533"/>
              <a:gd name="connsiteX237" fmla="*/ 1293481 w 1726601"/>
              <a:gd name="connsiteY237" fmla="*/ 451303 h 1726533"/>
              <a:gd name="connsiteX238" fmla="*/ 1293896 w 1726601"/>
              <a:gd name="connsiteY238" fmla="*/ 433812 h 1726533"/>
              <a:gd name="connsiteX239" fmla="*/ 434295 w 1726601"/>
              <a:gd name="connsiteY239" fmla="*/ 415284 h 1726533"/>
              <a:gd name="connsiteX240" fmla="*/ 451785 w 1726601"/>
              <a:gd name="connsiteY240" fmla="*/ 415630 h 1726533"/>
              <a:gd name="connsiteX241" fmla="*/ 451371 w 1726601"/>
              <a:gd name="connsiteY241" fmla="*/ 433120 h 1726533"/>
              <a:gd name="connsiteX242" fmla="*/ 433880 w 1726601"/>
              <a:gd name="connsiteY242" fmla="*/ 432706 h 1726533"/>
              <a:gd name="connsiteX243" fmla="*/ 434295 w 1726601"/>
              <a:gd name="connsiteY243" fmla="*/ 415284 h 1726533"/>
              <a:gd name="connsiteX244" fmla="*/ 1045716 w 1726601"/>
              <a:gd name="connsiteY244" fmla="*/ 383551 h 1726533"/>
              <a:gd name="connsiteX245" fmla="*/ 1074121 w 1726601"/>
              <a:gd name="connsiteY245" fmla="*/ 384105 h 1726533"/>
              <a:gd name="connsiteX246" fmla="*/ 1093064 w 1726601"/>
              <a:gd name="connsiteY246" fmla="*/ 432913 h 1726533"/>
              <a:gd name="connsiteX247" fmla="*/ 1044256 w 1726601"/>
              <a:gd name="connsiteY247" fmla="*/ 451993 h 1726533"/>
              <a:gd name="connsiteX248" fmla="*/ 1025244 w 1726601"/>
              <a:gd name="connsiteY248" fmla="*/ 403116 h 1726533"/>
              <a:gd name="connsiteX249" fmla="*/ 1045716 w 1726601"/>
              <a:gd name="connsiteY249" fmla="*/ 383551 h 1726533"/>
              <a:gd name="connsiteX250" fmla="*/ 673495 w 1726601"/>
              <a:gd name="connsiteY250" fmla="*/ 375533 h 1726533"/>
              <a:gd name="connsiteX251" fmla="*/ 721474 w 1726601"/>
              <a:gd name="connsiteY251" fmla="*/ 396549 h 1726533"/>
              <a:gd name="connsiteX252" fmla="*/ 700388 w 1726601"/>
              <a:gd name="connsiteY252" fmla="*/ 444597 h 1726533"/>
              <a:gd name="connsiteX253" fmla="*/ 652410 w 1726601"/>
              <a:gd name="connsiteY253" fmla="*/ 423511 h 1726533"/>
              <a:gd name="connsiteX254" fmla="*/ 673495 w 1726601"/>
              <a:gd name="connsiteY254" fmla="*/ 375533 h 1726533"/>
              <a:gd name="connsiteX255" fmla="*/ 1469493 w 1726601"/>
              <a:gd name="connsiteY255" fmla="*/ 265680 h 1726533"/>
              <a:gd name="connsiteX256" fmla="*/ 1486984 w 1726601"/>
              <a:gd name="connsiteY256" fmla="*/ 266026 h 1726533"/>
              <a:gd name="connsiteX257" fmla="*/ 1486569 w 1726601"/>
              <a:gd name="connsiteY257" fmla="*/ 283516 h 1726533"/>
              <a:gd name="connsiteX258" fmla="*/ 1469078 w 1726601"/>
              <a:gd name="connsiteY258" fmla="*/ 283171 h 1726533"/>
              <a:gd name="connsiteX259" fmla="*/ 1469493 w 1726601"/>
              <a:gd name="connsiteY259" fmla="*/ 265680 h 1726533"/>
              <a:gd name="connsiteX260" fmla="*/ 876678 w 1726601"/>
              <a:gd name="connsiteY260" fmla="*/ 243074 h 1726533"/>
              <a:gd name="connsiteX261" fmla="*/ 888776 w 1726601"/>
              <a:gd name="connsiteY261" fmla="*/ 255725 h 1726533"/>
              <a:gd name="connsiteX262" fmla="*/ 876125 w 1726601"/>
              <a:gd name="connsiteY262" fmla="*/ 267823 h 1726533"/>
              <a:gd name="connsiteX263" fmla="*/ 864027 w 1726601"/>
              <a:gd name="connsiteY263" fmla="*/ 255172 h 1726533"/>
              <a:gd name="connsiteX264" fmla="*/ 876678 w 1726601"/>
              <a:gd name="connsiteY264" fmla="*/ 243074 h 1726533"/>
              <a:gd name="connsiteX265" fmla="*/ 266095 w 1726601"/>
              <a:gd name="connsiteY265" fmla="*/ 239548 h 1726533"/>
              <a:gd name="connsiteX266" fmla="*/ 283585 w 1726601"/>
              <a:gd name="connsiteY266" fmla="*/ 239963 h 1726533"/>
              <a:gd name="connsiteX267" fmla="*/ 283240 w 1726601"/>
              <a:gd name="connsiteY267" fmla="*/ 257454 h 1726533"/>
              <a:gd name="connsiteX268" fmla="*/ 265749 w 1726601"/>
              <a:gd name="connsiteY268" fmla="*/ 257039 h 1726533"/>
              <a:gd name="connsiteX269" fmla="*/ 266095 w 1726601"/>
              <a:gd name="connsiteY269" fmla="*/ 239548 h 1726533"/>
              <a:gd name="connsiteX270" fmla="*/ 1148042 w 1726601"/>
              <a:gd name="connsiteY270" fmla="*/ 172393 h 1726533"/>
              <a:gd name="connsiteX271" fmla="*/ 1166967 w 1726601"/>
              <a:gd name="connsiteY271" fmla="*/ 172834 h 1726533"/>
              <a:gd name="connsiteX272" fmla="*/ 1179618 w 1726601"/>
              <a:gd name="connsiteY272" fmla="*/ 205396 h 1726533"/>
              <a:gd name="connsiteX273" fmla="*/ 1147057 w 1726601"/>
              <a:gd name="connsiteY273" fmla="*/ 218047 h 1726533"/>
              <a:gd name="connsiteX274" fmla="*/ 1134405 w 1726601"/>
              <a:gd name="connsiteY274" fmla="*/ 185486 h 1726533"/>
              <a:gd name="connsiteX275" fmla="*/ 1148042 w 1726601"/>
              <a:gd name="connsiteY275" fmla="*/ 172393 h 1726533"/>
              <a:gd name="connsiteX276" fmla="*/ 589845 w 1726601"/>
              <a:gd name="connsiteY276" fmla="*/ 160390 h 1726533"/>
              <a:gd name="connsiteX277" fmla="*/ 621784 w 1726601"/>
              <a:gd name="connsiteY277" fmla="*/ 174424 h 1726533"/>
              <a:gd name="connsiteX278" fmla="*/ 607681 w 1726601"/>
              <a:gd name="connsiteY278" fmla="*/ 206433 h 1726533"/>
              <a:gd name="connsiteX279" fmla="*/ 575741 w 1726601"/>
              <a:gd name="connsiteY279" fmla="*/ 192330 h 1726533"/>
              <a:gd name="connsiteX280" fmla="*/ 589845 w 1726601"/>
              <a:gd name="connsiteY280" fmla="*/ 160390 h 1726533"/>
              <a:gd name="connsiteX281" fmla="*/ 881932 w 1726601"/>
              <a:gd name="connsiteY281" fmla="*/ 2 h 1726533"/>
              <a:gd name="connsiteX282" fmla="*/ 894030 w 1726601"/>
              <a:gd name="connsiteY282" fmla="*/ 12584 h 1726533"/>
              <a:gd name="connsiteX283" fmla="*/ 881448 w 1726601"/>
              <a:gd name="connsiteY283" fmla="*/ 24751 h 1726533"/>
              <a:gd name="connsiteX284" fmla="*/ 869350 w 1726601"/>
              <a:gd name="connsiteY284" fmla="*/ 12100 h 1726533"/>
              <a:gd name="connsiteX285" fmla="*/ 881932 w 1726601"/>
              <a:gd name="connsiteY285" fmla="*/ 2 h 172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3">
                <a:moveTo>
                  <a:pt x="845222" y="1701782"/>
                </a:moveTo>
                <a:cubicBezTo>
                  <a:pt x="852066" y="1701920"/>
                  <a:pt x="857458" y="1707589"/>
                  <a:pt x="857320" y="1714433"/>
                </a:cubicBezTo>
                <a:cubicBezTo>
                  <a:pt x="857113" y="1721208"/>
                  <a:pt x="851513" y="1726669"/>
                  <a:pt x="844669" y="1726531"/>
                </a:cubicBezTo>
                <a:cubicBezTo>
                  <a:pt x="837825" y="1726393"/>
                  <a:pt x="832432" y="1720724"/>
                  <a:pt x="832571" y="1713880"/>
                </a:cubicBezTo>
                <a:cubicBezTo>
                  <a:pt x="832709" y="1707036"/>
                  <a:pt x="838447" y="1701643"/>
                  <a:pt x="845222" y="1701782"/>
                </a:cubicBezTo>
                <a:close/>
                <a:moveTo>
                  <a:pt x="1118920" y="1520031"/>
                </a:moveTo>
                <a:cubicBezTo>
                  <a:pt x="1131640" y="1515053"/>
                  <a:pt x="1145951" y="1521413"/>
                  <a:pt x="1150928" y="1534134"/>
                </a:cubicBezTo>
                <a:cubicBezTo>
                  <a:pt x="1155906" y="1546854"/>
                  <a:pt x="1149615" y="1561165"/>
                  <a:pt x="1136894" y="1566074"/>
                </a:cubicBezTo>
                <a:cubicBezTo>
                  <a:pt x="1124105" y="1571120"/>
                  <a:pt x="1109794" y="1564829"/>
                  <a:pt x="1104817" y="1552039"/>
                </a:cubicBezTo>
                <a:cubicBezTo>
                  <a:pt x="1099908" y="1539319"/>
                  <a:pt x="1106199" y="1525009"/>
                  <a:pt x="1118920" y="1520031"/>
                </a:cubicBezTo>
                <a:close/>
                <a:moveTo>
                  <a:pt x="560619" y="1507967"/>
                </a:moveTo>
                <a:cubicBezTo>
                  <a:pt x="566512" y="1505669"/>
                  <a:pt x="573287" y="1505617"/>
                  <a:pt x="579544" y="1508347"/>
                </a:cubicBezTo>
                <a:cubicBezTo>
                  <a:pt x="592057" y="1513809"/>
                  <a:pt x="597726" y="1528396"/>
                  <a:pt x="592195" y="1540909"/>
                </a:cubicBezTo>
                <a:cubicBezTo>
                  <a:pt x="586734" y="1553422"/>
                  <a:pt x="572147" y="1559091"/>
                  <a:pt x="559634" y="1553560"/>
                </a:cubicBezTo>
                <a:cubicBezTo>
                  <a:pt x="547190" y="1548168"/>
                  <a:pt x="541521" y="1533581"/>
                  <a:pt x="546982" y="1521068"/>
                </a:cubicBezTo>
                <a:cubicBezTo>
                  <a:pt x="549713" y="1514812"/>
                  <a:pt x="554725" y="1510266"/>
                  <a:pt x="560619" y="1507967"/>
                </a:cubicBezTo>
                <a:close/>
                <a:moveTo>
                  <a:pt x="1443431" y="1469010"/>
                </a:moveTo>
                <a:cubicBezTo>
                  <a:pt x="1448339" y="1464309"/>
                  <a:pt x="1456151" y="1464447"/>
                  <a:pt x="1460921" y="1469356"/>
                </a:cubicBezTo>
                <a:cubicBezTo>
                  <a:pt x="1465622" y="1474333"/>
                  <a:pt x="1465484" y="1482145"/>
                  <a:pt x="1460575" y="1486846"/>
                </a:cubicBezTo>
                <a:cubicBezTo>
                  <a:pt x="1455598" y="1491547"/>
                  <a:pt x="1447786" y="1491409"/>
                  <a:pt x="1443085" y="1486501"/>
                </a:cubicBezTo>
                <a:cubicBezTo>
                  <a:pt x="1438384" y="1481592"/>
                  <a:pt x="1438522" y="1473711"/>
                  <a:pt x="1443431" y="1469010"/>
                </a:cubicBezTo>
                <a:close/>
                <a:moveTo>
                  <a:pt x="850476" y="1458641"/>
                </a:moveTo>
                <a:cubicBezTo>
                  <a:pt x="857320" y="1458779"/>
                  <a:pt x="862712" y="1464448"/>
                  <a:pt x="862574" y="1471292"/>
                </a:cubicBezTo>
                <a:cubicBezTo>
                  <a:pt x="862436" y="1478067"/>
                  <a:pt x="856767" y="1483529"/>
                  <a:pt x="849923" y="1483390"/>
                </a:cubicBezTo>
                <a:cubicBezTo>
                  <a:pt x="843079" y="1483252"/>
                  <a:pt x="837686" y="1477583"/>
                  <a:pt x="837825" y="1470739"/>
                </a:cubicBezTo>
                <a:cubicBezTo>
                  <a:pt x="837963" y="1463895"/>
                  <a:pt x="843632" y="1458503"/>
                  <a:pt x="850476" y="1458641"/>
                </a:cubicBezTo>
                <a:close/>
                <a:moveTo>
                  <a:pt x="240100" y="1443016"/>
                </a:moveTo>
                <a:cubicBezTo>
                  <a:pt x="245009" y="1438315"/>
                  <a:pt x="252820" y="1438453"/>
                  <a:pt x="257591" y="1443362"/>
                </a:cubicBezTo>
                <a:cubicBezTo>
                  <a:pt x="262292" y="1448270"/>
                  <a:pt x="262153" y="1456151"/>
                  <a:pt x="257245" y="1460852"/>
                </a:cubicBezTo>
                <a:cubicBezTo>
                  <a:pt x="252337" y="1465553"/>
                  <a:pt x="244455" y="1465415"/>
                  <a:pt x="239754" y="1460437"/>
                </a:cubicBezTo>
                <a:cubicBezTo>
                  <a:pt x="235053" y="1455460"/>
                  <a:pt x="23512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13" y="1281936"/>
                </a:moveTo>
                <a:cubicBezTo>
                  <a:pt x="1045294" y="1274539"/>
                  <a:pt x="1066725" y="1284011"/>
                  <a:pt x="1074191" y="1303091"/>
                </a:cubicBezTo>
                <a:cubicBezTo>
                  <a:pt x="1081588" y="1322172"/>
                  <a:pt x="1072117" y="1343603"/>
                  <a:pt x="1053106" y="1351069"/>
                </a:cubicBezTo>
                <a:cubicBezTo>
                  <a:pt x="1034025" y="1358467"/>
                  <a:pt x="1012593" y="1348995"/>
                  <a:pt x="1005127" y="1329984"/>
                </a:cubicBezTo>
                <a:cubicBezTo>
                  <a:pt x="997661" y="1310903"/>
                  <a:pt x="1007132" y="1289403"/>
                  <a:pt x="1026213" y="1281936"/>
                </a:cubicBezTo>
                <a:close/>
                <a:moveTo>
                  <a:pt x="415698" y="1274815"/>
                </a:moveTo>
                <a:cubicBezTo>
                  <a:pt x="420607" y="1270114"/>
                  <a:pt x="428419" y="1270252"/>
                  <a:pt x="433189" y="1275161"/>
                </a:cubicBezTo>
                <a:cubicBezTo>
                  <a:pt x="437890" y="1280069"/>
                  <a:pt x="437752" y="1287950"/>
                  <a:pt x="432843" y="1292652"/>
                </a:cubicBezTo>
                <a:cubicBezTo>
                  <a:pt x="427935" y="1297353"/>
                  <a:pt x="420054" y="1297214"/>
                  <a:pt x="415353" y="1292237"/>
                </a:cubicBezTo>
                <a:cubicBezTo>
                  <a:pt x="410582" y="1287328"/>
                  <a:pt x="410790" y="1279516"/>
                  <a:pt x="415698" y="1274815"/>
                </a:cubicBezTo>
                <a:close/>
                <a:moveTo>
                  <a:pt x="654095" y="1273908"/>
                </a:moveTo>
                <a:cubicBezTo>
                  <a:pt x="662935" y="1270460"/>
                  <a:pt x="673080" y="1270391"/>
                  <a:pt x="682413" y="1274539"/>
                </a:cubicBezTo>
                <a:cubicBezTo>
                  <a:pt x="701148" y="1282765"/>
                  <a:pt x="709721" y="1304681"/>
                  <a:pt x="701425" y="1323416"/>
                </a:cubicBezTo>
                <a:cubicBezTo>
                  <a:pt x="693198" y="1342151"/>
                  <a:pt x="671352" y="1350654"/>
                  <a:pt x="652617" y="1342427"/>
                </a:cubicBezTo>
                <a:cubicBezTo>
                  <a:pt x="633882" y="1334132"/>
                  <a:pt x="625378" y="1312285"/>
                  <a:pt x="633605" y="1293550"/>
                </a:cubicBezTo>
                <a:cubicBezTo>
                  <a:pt x="637718" y="1284183"/>
                  <a:pt x="645254" y="1277356"/>
                  <a:pt x="654095" y="1273908"/>
                </a:cubicBezTo>
                <a:close/>
                <a:moveTo>
                  <a:pt x="855938" y="1203194"/>
                </a:moveTo>
                <a:cubicBezTo>
                  <a:pt x="869557" y="1203471"/>
                  <a:pt x="880411" y="1214739"/>
                  <a:pt x="880065" y="1228427"/>
                </a:cubicBezTo>
                <a:cubicBezTo>
                  <a:pt x="879789" y="1242047"/>
                  <a:pt x="868451" y="1252901"/>
                  <a:pt x="854832" y="1252624"/>
                </a:cubicBezTo>
                <a:cubicBezTo>
                  <a:pt x="841282" y="1252348"/>
                  <a:pt x="830428" y="1241010"/>
                  <a:pt x="830704" y="1227391"/>
                </a:cubicBezTo>
                <a:cubicBezTo>
                  <a:pt x="830981" y="1213771"/>
                  <a:pt x="842318" y="1202917"/>
                  <a:pt x="855938" y="1203194"/>
                </a:cubicBezTo>
                <a:close/>
                <a:moveTo>
                  <a:pt x="1522173" y="1133897"/>
                </a:moveTo>
                <a:cubicBezTo>
                  <a:pt x="1528067" y="1131607"/>
                  <a:pt x="1534824" y="1131572"/>
                  <a:pt x="1541046" y="1134337"/>
                </a:cubicBezTo>
                <a:cubicBezTo>
                  <a:pt x="1553559" y="1139798"/>
                  <a:pt x="1559228" y="1154386"/>
                  <a:pt x="1553697" y="1166899"/>
                </a:cubicBezTo>
                <a:cubicBezTo>
                  <a:pt x="1548236" y="1179343"/>
                  <a:pt x="1533649" y="1185081"/>
                  <a:pt x="1521136" y="1179550"/>
                </a:cubicBezTo>
                <a:cubicBezTo>
                  <a:pt x="1508692" y="1174089"/>
                  <a:pt x="1503023" y="1159502"/>
                  <a:pt x="1508485" y="1146989"/>
                </a:cubicBezTo>
                <a:cubicBezTo>
                  <a:pt x="1511250" y="1140733"/>
                  <a:pt x="1516280" y="1136187"/>
                  <a:pt x="1522173" y="1133897"/>
                </a:cubicBezTo>
                <a:close/>
                <a:moveTo>
                  <a:pt x="174493" y="1104748"/>
                </a:moveTo>
                <a:cubicBezTo>
                  <a:pt x="187214" y="1099770"/>
                  <a:pt x="201524" y="1106130"/>
                  <a:pt x="206433" y="1118851"/>
                </a:cubicBezTo>
                <a:cubicBezTo>
                  <a:pt x="211410" y="1131503"/>
                  <a:pt x="205119" y="1145882"/>
                  <a:pt x="192399" y="1150791"/>
                </a:cubicBezTo>
                <a:cubicBezTo>
                  <a:pt x="179678" y="1155768"/>
                  <a:pt x="165368" y="1149477"/>
                  <a:pt x="160459" y="1136688"/>
                </a:cubicBezTo>
                <a:cubicBezTo>
                  <a:pt x="155482" y="1124036"/>
                  <a:pt x="161773" y="1109726"/>
                  <a:pt x="174493" y="1104748"/>
                </a:cubicBezTo>
                <a:close/>
                <a:moveTo>
                  <a:pt x="1116137" y="1102017"/>
                </a:moveTo>
                <a:cubicBezTo>
                  <a:pt x="1122463" y="1102155"/>
                  <a:pt x="1128737" y="1104713"/>
                  <a:pt x="1133438" y="1109656"/>
                </a:cubicBezTo>
                <a:cubicBezTo>
                  <a:pt x="1142840" y="1119473"/>
                  <a:pt x="1142563" y="1135097"/>
                  <a:pt x="1132677" y="1144568"/>
                </a:cubicBezTo>
                <a:cubicBezTo>
                  <a:pt x="1122860" y="1153971"/>
                  <a:pt x="1107236" y="1153625"/>
                  <a:pt x="1097765" y="1143808"/>
                </a:cubicBezTo>
                <a:cubicBezTo>
                  <a:pt x="1088293" y="1133922"/>
                  <a:pt x="1088639" y="1118298"/>
                  <a:pt x="1098525" y="1108896"/>
                </a:cubicBezTo>
                <a:cubicBezTo>
                  <a:pt x="1103434" y="1104160"/>
                  <a:pt x="1109811" y="1101879"/>
                  <a:pt x="1116137" y="1102017"/>
                </a:cubicBezTo>
                <a:close/>
                <a:moveTo>
                  <a:pt x="600430" y="1090818"/>
                </a:moveTo>
                <a:cubicBezTo>
                  <a:pt x="606747" y="1090956"/>
                  <a:pt x="613004" y="1093514"/>
                  <a:pt x="617705" y="1098457"/>
                </a:cubicBezTo>
                <a:cubicBezTo>
                  <a:pt x="627176" y="1108343"/>
                  <a:pt x="626831" y="1123967"/>
                  <a:pt x="616945" y="1133369"/>
                </a:cubicBezTo>
                <a:cubicBezTo>
                  <a:pt x="607128" y="1142771"/>
                  <a:pt x="591435" y="1142495"/>
                  <a:pt x="582033" y="1132609"/>
                </a:cubicBezTo>
                <a:cubicBezTo>
                  <a:pt x="572561" y="1122792"/>
                  <a:pt x="572907" y="1107099"/>
                  <a:pt x="582793" y="1097697"/>
                </a:cubicBezTo>
                <a:cubicBezTo>
                  <a:pt x="587736" y="1092961"/>
                  <a:pt x="594113" y="1090680"/>
                  <a:pt x="600430" y="1090818"/>
                </a:cubicBezTo>
                <a:close/>
                <a:moveTo>
                  <a:pt x="952909" y="1040421"/>
                </a:moveTo>
                <a:cubicBezTo>
                  <a:pt x="972155" y="1040981"/>
                  <a:pt x="990108" y="1052829"/>
                  <a:pt x="997522" y="1071910"/>
                </a:cubicBezTo>
                <a:cubicBezTo>
                  <a:pt x="1007408" y="1097351"/>
                  <a:pt x="994826" y="1125972"/>
                  <a:pt x="969385" y="1135858"/>
                </a:cubicBezTo>
                <a:cubicBezTo>
                  <a:pt x="943944" y="1145813"/>
                  <a:pt x="915323" y="1133231"/>
                  <a:pt x="905437" y="1107790"/>
                </a:cubicBezTo>
                <a:cubicBezTo>
                  <a:pt x="895482" y="1082349"/>
                  <a:pt x="908133" y="1053728"/>
                  <a:pt x="933574" y="1043773"/>
                </a:cubicBezTo>
                <a:cubicBezTo>
                  <a:pt x="939934" y="1041301"/>
                  <a:pt x="946493" y="1040234"/>
                  <a:pt x="952909" y="1040421"/>
                </a:cubicBezTo>
                <a:close/>
                <a:moveTo>
                  <a:pt x="766194" y="1036400"/>
                </a:moveTo>
                <a:cubicBezTo>
                  <a:pt x="772610" y="1036492"/>
                  <a:pt x="779113" y="1037844"/>
                  <a:pt x="785352" y="1040592"/>
                </a:cubicBezTo>
                <a:cubicBezTo>
                  <a:pt x="810309" y="1051585"/>
                  <a:pt x="821647" y="1080759"/>
                  <a:pt x="810655" y="1105716"/>
                </a:cubicBezTo>
                <a:cubicBezTo>
                  <a:pt x="799663" y="1130673"/>
                  <a:pt x="770489" y="1142010"/>
                  <a:pt x="745531" y="1131019"/>
                </a:cubicBezTo>
                <a:cubicBezTo>
                  <a:pt x="720575" y="1120095"/>
                  <a:pt x="709168" y="1090921"/>
                  <a:pt x="720229" y="1065964"/>
                </a:cubicBezTo>
                <a:cubicBezTo>
                  <a:pt x="725725" y="1053451"/>
                  <a:pt x="735767" y="1044360"/>
                  <a:pt x="747554" y="1039771"/>
                </a:cubicBezTo>
                <a:cubicBezTo>
                  <a:pt x="753448" y="1037477"/>
                  <a:pt x="759778" y="1036308"/>
                  <a:pt x="766194" y="1036400"/>
                </a:cubicBezTo>
                <a:close/>
                <a:moveTo>
                  <a:pt x="1295036" y="1024502"/>
                </a:moveTo>
                <a:cubicBezTo>
                  <a:pt x="1303885" y="1021063"/>
                  <a:pt x="1314048" y="1020994"/>
                  <a:pt x="1323415" y="1025107"/>
                </a:cubicBezTo>
                <a:cubicBezTo>
                  <a:pt x="1342081" y="1033334"/>
                  <a:pt x="1350584" y="1055180"/>
                  <a:pt x="1342427" y="1073915"/>
                </a:cubicBezTo>
                <a:cubicBezTo>
                  <a:pt x="1334200" y="1092650"/>
                  <a:pt x="1312354" y="1101154"/>
                  <a:pt x="1293619" y="1092996"/>
                </a:cubicBezTo>
                <a:cubicBezTo>
                  <a:pt x="1274883" y="1084769"/>
                  <a:pt x="1266311" y="1062854"/>
                  <a:pt x="1274538" y="1044119"/>
                </a:cubicBezTo>
                <a:cubicBezTo>
                  <a:pt x="1278652" y="1034752"/>
                  <a:pt x="1286187" y="1027942"/>
                  <a:pt x="1295036" y="1024502"/>
                </a:cubicBezTo>
                <a:close/>
                <a:moveTo>
                  <a:pt x="396617" y="1005058"/>
                </a:moveTo>
                <a:cubicBezTo>
                  <a:pt x="415698" y="997592"/>
                  <a:pt x="437199" y="1007063"/>
                  <a:pt x="444665" y="1026144"/>
                </a:cubicBezTo>
                <a:cubicBezTo>
                  <a:pt x="452062" y="1045224"/>
                  <a:pt x="442591" y="1066725"/>
                  <a:pt x="423579" y="1074122"/>
                </a:cubicBezTo>
                <a:cubicBezTo>
                  <a:pt x="404568" y="1081589"/>
                  <a:pt x="383067" y="1072117"/>
                  <a:pt x="375601" y="1053037"/>
                </a:cubicBezTo>
                <a:cubicBezTo>
                  <a:pt x="368135" y="1033956"/>
                  <a:pt x="377606" y="1012525"/>
                  <a:pt x="396617" y="1005058"/>
                </a:cubicBezTo>
                <a:close/>
                <a:moveTo>
                  <a:pt x="1086598" y="911723"/>
                </a:moveTo>
                <a:cubicBezTo>
                  <a:pt x="1093017" y="911807"/>
                  <a:pt x="1099529" y="913146"/>
                  <a:pt x="1105785" y="915877"/>
                </a:cubicBezTo>
                <a:cubicBezTo>
                  <a:pt x="1130742" y="926868"/>
                  <a:pt x="1142148" y="956043"/>
                  <a:pt x="1131157" y="981000"/>
                </a:cubicBezTo>
                <a:cubicBezTo>
                  <a:pt x="1120164" y="1006026"/>
                  <a:pt x="1091059" y="1017364"/>
                  <a:pt x="1066033" y="1006372"/>
                </a:cubicBezTo>
                <a:cubicBezTo>
                  <a:pt x="1041007" y="995380"/>
                  <a:pt x="1029669" y="966205"/>
                  <a:pt x="1040661" y="941248"/>
                </a:cubicBezTo>
                <a:cubicBezTo>
                  <a:pt x="1048905" y="922530"/>
                  <a:pt x="1067338" y="911473"/>
                  <a:pt x="1086598" y="911723"/>
                </a:cubicBezTo>
                <a:close/>
                <a:moveTo>
                  <a:pt x="948378" y="906190"/>
                </a:moveTo>
                <a:cubicBezTo>
                  <a:pt x="959862" y="906440"/>
                  <a:pt x="971252" y="911072"/>
                  <a:pt x="979824" y="920025"/>
                </a:cubicBezTo>
                <a:cubicBezTo>
                  <a:pt x="996969" y="937931"/>
                  <a:pt x="996347" y="966344"/>
                  <a:pt x="978441" y="983489"/>
                </a:cubicBezTo>
                <a:cubicBezTo>
                  <a:pt x="960605" y="1000634"/>
                  <a:pt x="932123" y="1000012"/>
                  <a:pt x="914977" y="982106"/>
                </a:cubicBezTo>
                <a:cubicBezTo>
                  <a:pt x="897832" y="964201"/>
                  <a:pt x="898454" y="935788"/>
                  <a:pt x="916360" y="918642"/>
                </a:cubicBezTo>
                <a:cubicBezTo>
                  <a:pt x="925313" y="910070"/>
                  <a:pt x="936893" y="905939"/>
                  <a:pt x="948378" y="906190"/>
                </a:cubicBezTo>
                <a:close/>
                <a:moveTo>
                  <a:pt x="776444" y="902456"/>
                </a:moveTo>
                <a:cubicBezTo>
                  <a:pt x="787929" y="902706"/>
                  <a:pt x="799319" y="907338"/>
                  <a:pt x="807891" y="916291"/>
                </a:cubicBezTo>
                <a:cubicBezTo>
                  <a:pt x="825035" y="934196"/>
                  <a:pt x="824413" y="962610"/>
                  <a:pt x="806508" y="979755"/>
                </a:cubicBezTo>
                <a:cubicBezTo>
                  <a:pt x="788603" y="996900"/>
                  <a:pt x="760189" y="996278"/>
                  <a:pt x="743044" y="978372"/>
                </a:cubicBezTo>
                <a:cubicBezTo>
                  <a:pt x="725968" y="960536"/>
                  <a:pt x="726521" y="932053"/>
                  <a:pt x="744426" y="914908"/>
                </a:cubicBezTo>
                <a:cubicBezTo>
                  <a:pt x="753379" y="906336"/>
                  <a:pt x="764959" y="902205"/>
                  <a:pt x="776444" y="902456"/>
                </a:cubicBezTo>
                <a:close/>
                <a:moveTo>
                  <a:pt x="638116" y="901987"/>
                </a:moveTo>
                <a:cubicBezTo>
                  <a:pt x="657391" y="902538"/>
                  <a:pt x="675344" y="914424"/>
                  <a:pt x="682759" y="933505"/>
                </a:cubicBezTo>
                <a:cubicBezTo>
                  <a:pt x="692645" y="958946"/>
                  <a:pt x="680063" y="987567"/>
                  <a:pt x="654622" y="997453"/>
                </a:cubicBezTo>
                <a:cubicBezTo>
                  <a:pt x="629181" y="1007339"/>
                  <a:pt x="600491" y="994757"/>
                  <a:pt x="590605" y="969316"/>
                </a:cubicBezTo>
                <a:cubicBezTo>
                  <a:pt x="580719" y="943875"/>
                  <a:pt x="593301" y="915254"/>
                  <a:pt x="618742" y="905368"/>
                </a:cubicBezTo>
                <a:cubicBezTo>
                  <a:pt x="625119" y="902879"/>
                  <a:pt x="631691" y="901803"/>
                  <a:pt x="638116" y="901987"/>
                </a:cubicBezTo>
                <a:close/>
                <a:moveTo>
                  <a:pt x="1714501" y="869281"/>
                </a:moveTo>
                <a:cubicBezTo>
                  <a:pt x="1721276" y="869488"/>
                  <a:pt x="1726737" y="875088"/>
                  <a:pt x="1726599" y="881932"/>
                </a:cubicBezTo>
                <a:cubicBezTo>
                  <a:pt x="1726392" y="888707"/>
                  <a:pt x="1720723" y="894100"/>
                  <a:pt x="1714017" y="893961"/>
                </a:cubicBezTo>
                <a:cubicBezTo>
                  <a:pt x="1707173" y="893823"/>
                  <a:pt x="1701780" y="888154"/>
                  <a:pt x="1701850" y="881379"/>
                </a:cubicBezTo>
                <a:cubicBezTo>
                  <a:pt x="1702057" y="874604"/>
                  <a:pt x="1707657" y="869143"/>
                  <a:pt x="1714501" y="869281"/>
                </a:cubicBezTo>
                <a:close/>
                <a:moveTo>
                  <a:pt x="1471360" y="863958"/>
                </a:moveTo>
                <a:cubicBezTo>
                  <a:pt x="1478135" y="864096"/>
                  <a:pt x="1483596" y="869765"/>
                  <a:pt x="1483458" y="876609"/>
                </a:cubicBezTo>
                <a:cubicBezTo>
                  <a:pt x="1483320" y="883453"/>
                  <a:pt x="1477651" y="888845"/>
                  <a:pt x="1470807" y="888707"/>
                </a:cubicBezTo>
                <a:cubicBezTo>
                  <a:pt x="1464032" y="888500"/>
                  <a:pt x="1458570" y="882900"/>
                  <a:pt x="1458709" y="876056"/>
                </a:cubicBezTo>
                <a:cubicBezTo>
                  <a:pt x="1458916" y="869281"/>
                  <a:pt x="1464516" y="863819"/>
                  <a:pt x="1471360" y="863958"/>
                </a:cubicBezTo>
                <a:close/>
                <a:moveTo>
                  <a:pt x="1228565" y="846398"/>
                </a:moveTo>
                <a:cubicBezTo>
                  <a:pt x="1242184" y="846675"/>
                  <a:pt x="1252969" y="857944"/>
                  <a:pt x="1252693" y="871632"/>
                </a:cubicBezTo>
                <a:cubicBezTo>
                  <a:pt x="1252416" y="885320"/>
                  <a:pt x="1241078" y="896105"/>
                  <a:pt x="1227459" y="895829"/>
                </a:cubicBezTo>
                <a:cubicBezTo>
                  <a:pt x="1213771" y="895552"/>
                  <a:pt x="1202917" y="884214"/>
                  <a:pt x="1203332" y="870595"/>
                </a:cubicBezTo>
                <a:cubicBezTo>
                  <a:pt x="1203539" y="856907"/>
                  <a:pt x="1214877" y="846122"/>
                  <a:pt x="1228565" y="846398"/>
                </a:cubicBezTo>
                <a:close/>
                <a:moveTo>
                  <a:pt x="255794" y="837757"/>
                </a:moveTo>
                <a:cubicBezTo>
                  <a:pt x="262569" y="837895"/>
                  <a:pt x="268031" y="843564"/>
                  <a:pt x="267892" y="850408"/>
                </a:cubicBezTo>
                <a:cubicBezTo>
                  <a:pt x="267754" y="857183"/>
                  <a:pt x="262085" y="862645"/>
                  <a:pt x="255241" y="862506"/>
                </a:cubicBezTo>
                <a:cubicBezTo>
                  <a:pt x="248466" y="862368"/>
                  <a:pt x="243004" y="856699"/>
                  <a:pt x="243143" y="849855"/>
                </a:cubicBezTo>
                <a:cubicBezTo>
                  <a:pt x="243281" y="843080"/>
                  <a:pt x="248950" y="837619"/>
                  <a:pt x="255794" y="837757"/>
                </a:cubicBezTo>
                <a:close/>
                <a:moveTo>
                  <a:pt x="12653" y="832503"/>
                </a:moveTo>
                <a:cubicBezTo>
                  <a:pt x="19497" y="832641"/>
                  <a:pt x="24889" y="838310"/>
                  <a:pt x="24820" y="845084"/>
                </a:cubicBezTo>
                <a:cubicBezTo>
                  <a:pt x="24613" y="851929"/>
                  <a:pt x="19013" y="857321"/>
                  <a:pt x="12100" y="857183"/>
                </a:cubicBezTo>
                <a:cubicBezTo>
                  <a:pt x="5325" y="857045"/>
                  <a:pt x="-137" y="851376"/>
                  <a:pt x="2" y="844601"/>
                </a:cubicBezTo>
                <a:cubicBezTo>
                  <a:pt x="209" y="837756"/>
                  <a:pt x="5878" y="832364"/>
                  <a:pt x="12653" y="832503"/>
                </a:cubicBezTo>
                <a:close/>
                <a:moveTo>
                  <a:pt x="499142" y="830635"/>
                </a:moveTo>
                <a:cubicBezTo>
                  <a:pt x="512830" y="830912"/>
                  <a:pt x="523684" y="842180"/>
                  <a:pt x="523338" y="855869"/>
                </a:cubicBezTo>
                <a:cubicBezTo>
                  <a:pt x="523131" y="869488"/>
                  <a:pt x="511793" y="880342"/>
                  <a:pt x="498105" y="880065"/>
                </a:cubicBezTo>
                <a:cubicBezTo>
                  <a:pt x="484486" y="879720"/>
                  <a:pt x="473700" y="868451"/>
                  <a:pt x="473908" y="854832"/>
                </a:cubicBezTo>
                <a:cubicBezTo>
                  <a:pt x="474254" y="841144"/>
                  <a:pt x="485522" y="830359"/>
                  <a:pt x="499142" y="830635"/>
                </a:cubicBezTo>
                <a:close/>
                <a:moveTo>
                  <a:pt x="952103" y="734151"/>
                </a:moveTo>
                <a:cubicBezTo>
                  <a:pt x="963596" y="734385"/>
                  <a:pt x="974985" y="738999"/>
                  <a:pt x="983557" y="747952"/>
                </a:cubicBezTo>
                <a:cubicBezTo>
                  <a:pt x="1000703" y="765858"/>
                  <a:pt x="1000150" y="794410"/>
                  <a:pt x="982175" y="811554"/>
                </a:cubicBezTo>
                <a:cubicBezTo>
                  <a:pt x="964269" y="828699"/>
                  <a:pt x="935856" y="828077"/>
                  <a:pt x="918642" y="810172"/>
                </a:cubicBezTo>
                <a:cubicBezTo>
                  <a:pt x="901566" y="792266"/>
                  <a:pt x="902119" y="763852"/>
                  <a:pt x="920025" y="746638"/>
                </a:cubicBezTo>
                <a:cubicBezTo>
                  <a:pt x="929012" y="738065"/>
                  <a:pt x="940609" y="733918"/>
                  <a:pt x="952103" y="734151"/>
                </a:cubicBezTo>
                <a:close/>
                <a:moveTo>
                  <a:pt x="780168" y="730522"/>
                </a:moveTo>
                <a:cubicBezTo>
                  <a:pt x="791661" y="730772"/>
                  <a:pt x="803051" y="735404"/>
                  <a:pt x="811623" y="744357"/>
                </a:cubicBezTo>
                <a:cubicBezTo>
                  <a:pt x="828768" y="762262"/>
                  <a:pt x="828077" y="790676"/>
                  <a:pt x="810241" y="807821"/>
                </a:cubicBezTo>
                <a:cubicBezTo>
                  <a:pt x="792335" y="824966"/>
                  <a:pt x="763921" y="824344"/>
                  <a:pt x="746776" y="806439"/>
                </a:cubicBezTo>
                <a:cubicBezTo>
                  <a:pt x="729631" y="788464"/>
                  <a:pt x="730254" y="760050"/>
                  <a:pt x="748090" y="742974"/>
                </a:cubicBezTo>
                <a:cubicBezTo>
                  <a:pt x="757077" y="734401"/>
                  <a:pt x="768674" y="730271"/>
                  <a:pt x="780168" y="730522"/>
                </a:cubicBezTo>
                <a:close/>
                <a:moveTo>
                  <a:pt x="1091324" y="725658"/>
                </a:moveTo>
                <a:cubicBezTo>
                  <a:pt x="1110589" y="726219"/>
                  <a:pt x="1128582" y="738066"/>
                  <a:pt x="1135996" y="757147"/>
                </a:cubicBezTo>
                <a:cubicBezTo>
                  <a:pt x="1145882" y="782588"/>
                  <a:pt x="1133299" y="811209"/>
                  <a:pt x="1107928" y="821095"/>
                </a:cubicBezTo>
                <a:cubicBezTo>
                  <a:pt x="1082418" y="831050"/>
                  <a:pt x="1053796" y="818399"/>
                  <a:pt x="1043841" y="792958"/>
                </a:cubicBezTo>
                <a:cubicBezTo>
                  <a:pt x="1034025" y="767517"/>
                  <a:pt x="1046538" y="738896"/>
                  <a:pt x="1071978" y="729010"/>
                </a:cubicBezTo>
                <a:cubicBezTo>
                  <a:pt x="1078338" y="726538"/>
                  <a:pt x="1084902" y="725471"/>
                  <a:pt x="1091324" y="725658"/>
                </a:cubicBezTo>
                <a:close/>
                <a:moveTo>
                  <a:pt x="641409" y="715909"/>
                </a:moveTo>
                <a:cubicBezTo>
                  <a:pt x="647825" y="715996"/>
                  <a:pt x="654328" y="717344"/>
                  <a:pt x="660567" y="720092"/>
                </a:cubicBezTo>
                <a:cubicBezTo>
                  <a:pt x="685593" y="731084"/>
                  <a:pt x="696931" y="760258"/>
                  <a:pt x="686008" y="785215"/>
                </a:cubicBezTo>
                <a:cubicBezTo>
                  <a:pt x="675016" y="810172"/>
                  <a:pt x="645842" y="821510"/>
                  <a:pt x="620885" y="810587"/>
                </a:cubicBezTo>
                <a:cubicBezTo>
                  <a:pt x="595928" y="799595"/>
                  <a:pt x="584521" y="770421"/>
                  <a:pt x="595513" y="745464"/>
                </a:cubicBezTo>
                <a:cubicBezTo>
                  <a:pt x="603705" y="726746"/>
                  <a:pt x="622163" y="715650"/>
                  <a:pt x="641409" y="715909"/>
                </a:cubicBezTo>
                <a:close/>
                <a:moveTo>
                  <a:pt x="1303159" y="652272"/>
                </a:moveTo>
                <a:cubicBezTo>
                  <a:pt x="1322171" y="644875"/>
                  <a:pt x="1343671" y="654277"/>
                  <a:pt x="1351068" y="673357"/>
                </a:cubicBezTo>
                <a:cubicBezTo>
                  <a:pt x="1358535" y="692507"/>
                  <a:pt x="1349064" y="714008"/>
                  <a:pt x="1329983" y="721405"/>
                </a:cubicBezTo>
                <a:cubicBezTo>
                  <a:pt x="1310902" y="728871"/>
                  <a:pt x="1289402" y="719400"/>
                  <a:pt x="1282004" y="700319"/>
                </a:cubicBezTo>
                <a:cubicBezTo>
                  <a:pt x="1274538" y="681238"/>
                  <a:pt x="1284009" y="659738"/>
                  <a:pt x="1303159" y="652272"/>
                </a:cubicBezTo>
                <a:close/>
                <a:moveTo>
                  <a:pt x="404663" y="632932"/>
                </a:moveTo>
                <a:cubicBezTo>
                  <a:pt x="413504" y="629493"/>
                  <a:pt x="423649" y="629423"/>
                  <a:pt x="432982" y="633537"/>
                </a:cubicBezTo>
                <a:cubicBezTo>
                  <a:pt x="451786" y="641764"/>
                  <a:pt x="460290" y="663679"/>
                  <a:pt x="452063" y="682345"/>
                </a:cubicBezTo>
                <a:cubicBezTo>
                  <a:pt x="443836" y="701080"/>
                  <a:pt x="421921" y="709584"/>
                  <a:pt x="403186" y="701357"/>
                </a:cubicBezTo>
                <a:cubicBezTo>
                  <a:pt x="384520" y="693130"/>
                  <a:pt x="375947" y="671284"/>
                  <a:pt x="384174" y="652549"/>
                </a:cubicBezTo>
                <a:cubicBezTo>
                  <a:pt x="388287" y="643181"/>
                  <a:pt x="395823" y="636372"/>
                  <a:pt x="404663" y="632932"/>
                </a:cubicBezTo>
                <a:close/>
                <a:moveTo>
                  <a:pt x="961980" y="591193"/>
                </a:moveTo>
                <a:cubicBezTo>
                  <a:pt x="968396" y="591280"/>
                  <a:pt x="974899" y="592628"/>
                  <a:pt x="981138" y="595376"/>
                </a:cubicBezTo>
                <a:cubicBezTo>
                  <a:pt x="1006095" y="606437"/>
                  <a:pt x="1017433" y="635542"/>
                  <a:pt x="1006441" y="660499"/>
                </a:cubicBezTo>
                <a:cubicBezTo>
                  <a:pt x="995448" y="685525"/>
                  <a:pt x="966274" y="696863"/>
                  <a:pt x="941317" y="685871"/>
                </a:cubicBezTo>
                <a:cubicBezTo>
                  <a:pt x="916360" y="674879"/>
                  <a:pt x="905022" y="645774"/>
                  <a:pt x="916015" y="620748"/>
                </a:cubicBezTo>
                <a:cubicBezTo>
                  <a:pt x="921511" y="608269"/>
                  <a:pt x="931553" y="599178"/>
                  <a:pt x="943340" y="594581"/>
                </a:cubicBezTo>
                <a:cubicBezTo>
                  <a:pt x="949234" y="592282"/>
                  <a:pt x="955563" y="591107"/>
                  <a:pt x="961980" y="591193"/>
                </a:cubicBezTo>
                <a:close/>
                <a:moveTo>
                  <a:pt x="776580" y="587185"/>
                </a:moveTo>
                <a:cubicBezTo>
                  <a:pt x="795797" y="587746"/>
                  <a:pt x="813750" y="599593"/>
                  <a:pt x="821164" y="618674"/>
                </a:cubicBezTo>
                <a:cubicBezTo>
                  <a:pt x="831119" y="644115"/>
                  <a:pt x="818468" y="672805"/>
                  <a:pt x="793096" y="682691"/>
                </a:cubicBezTo>
                <a:cubicBezTo>
                  <a:pt x="767586" y="692577"/>
                  <a:pt x="739034" y="679995"/>
                  <a:pt x="729148" y="654554"/>
                </a:cubicBezTo>
                <a:cubicBezTo>
                  <a:pt x="719262" y="629113"/>
                  <a:pt x="731844" y="600423"/>
                  <a:pt x="757285" y="590537"/>
                </a:cubicBezTo>
                <a:cubicBezTo>
                  <a:pt x="763628" y="588065"/>
                  <a:pt x="770174" y="586998"/>
                  <a:pt x="776580" y="587185"/>
                </a:cubicBezTo>
                <a:close/>
                <a:moveTo>
                  <a:pt x="1127311" y="586241"/>
                </a:moveTo>
                <a:cubicBezTo>
                  <a:pt x="1133628" y="586371"/>
                  <a:pt x="1139902" y="588912"/>
                  <a:pt x="1144638" y="593855"/>
                </a:cubicBezTo>
                <a:cubicBezTo>
                  <a:pt x="1154040"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1" y="575603"/>
                </a:moveTo>
                <a:cubicBezTo>
                  <a:pt x="1546991" y="570626"/>
                  <a:pt x="1561302" y="576917"/>
                  <a:pt x="1566210" y="589707"/>
                </a:cubicBezTo>
                <a:cubicBezTo>
                  <a:pt x="1571188" y="602427"/>
                  <a:pt x="1564897" y="616807"/>
                  <a:pt x="1552107" y="621715"/>
                </a:cubicBezTo>
                <a:cubicBezTo>
                  <a:pt x="1539456" y="626693"/>
                  <a:pt x="1525076" y="620332"/>
                  <a:pt x="1520168" y="607612"/>
                </a:cubicBezTo>
                <a:cubicBezTo>
                  <a:pt x="1515190" y="594892"/>
                  <a:pt x="1521550" y="580581"/>
                  <a:pt x="1534271" y="575603"/>
                </a:cubicBezTo>
                <a:close/>
                <a:moveTo>
                  <a:pt x="611560" y="575085"/>
                </a:moveTo>
                <a:cubicBezTo>
                  <a:pt x="617877" y="575223"/>
                  <a:pt x="624134" y="577781"/>
                  <a:pt x="628835"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0" y="575085"/>
                </a:cubicBezTo>
                <a:close/>
                <a:moveTo>
                  <a:pt x="186540" y="546525"/>
                </a:moveTo>
                <a:cubicBezTo>
                  <a:pt x="192433" y="544234"/>
                  <a:pt x="199208" y="544182"/>
                  <a:pt x="205465" y="546913"/>
                </a:cubicBezTo>
                <a:cubicBezTo>
                  <a:pt x="217978" y="552375"/>
                  <a:pt x="223647" y="567031"/>
                  <a:pt x="218116" y="579475"/>
                </a:cubicBezTo>
                <a:cubicBezTo>
                  <a:pt x="212655" y="591919"/>
                  <a:pt x="198068" y="597588"/>
                  <a:pt x="185555" y="592126"/>
                </a:cubicBezTo>
                <a:cubicBezTo>
                  <a:pt x="173042" y="586665"/>
                  <a:pt x="167373" y="572078"/>
                  <a:pt x="172903" y="559565"/>
                </a:cubicBezTo>
                <a:cubicBezTo>
                  <a:pt x="175634" y="553343"/>
                  <a:pt x="180646" y="548815"/>
                  <a:pt x="186540" y="546525"/>
                </a:cubicBezTo>
                <a:close/>
                <a:moveTo>
                  <a:pt x="871699" y="473840"/>
                </a:moveTo>
                <a:cubicBezTo>
                  <a:pt x="885388" y="474186"/>
                  <a:pt x="896173" y="485454"/>
                  <a:pt x="895896" y="499073"/>
                </a:cubicBezTo>
                <a:cubicBezTo>
                  <a:pt x="895620" y="512762"/>
                  <a:pt x="884351" y="523616"/>
                  <a:pt x="870663" y="523270"/>
                </a:cubicBezTo>
                <a:cubicBezTo>
                  <a:pt x="857043" y="523063"/>
                  <a:pt x="846189" y="511725"/>
                  <a:pt x="846466" y="498037"/>
                </a:cubicBezTo>
                <a:cubicBezTo>
                  <a:pt x="846743" y="484417"/>
                  <a:pt x="858080" y="473633"/>
                  <a:pt x="871699" y="473840"/>
                </a:cubicBezTo>
                <a:close/>
                <a:moveTo>
                  <a:pt x="1293896" y="433812"/>
                </a:moveTo>
                <a:cubicBezTo>
                  <a:pt x="1298804" y="429111"/>
                  <a:pt x="1306616" y="429249"/>
                  <a:pt x="1311317" y="434227"/>
                </a:cubicBezTo>
                <a:cubicBezTo>
                  <a:pt x="1316018" y="439135"/>
                  <a:pt x="1315880" y="447016"/>
                  <a:pt x="1310972" y="451648"/>
                </a:cubicBezTo>
                <a:cubicBezTo>
                  <a:pt x="1305994" y="456349"/>
                  <a:pt x="1298182" y="456211"/>
                  <a:pt x="1293481" y="451303"/>
                </a:cubicBezTo>
                <a:cubicBezTo>
                  <a:pt x="1288780" y="446394"/>
                  <a:pt x="1288987" y="438582"/>
                  <a:pt x="1293896" y="433812"/>
                </a:cubicBezTo>
                <a:close/>
                <a:moveTo>
                  <a:pt x="434295" y="415284"/>
                </a:moveTo>
                <a:cubicBezTo>
                  <a:pt x="439203" y="410583"/>
                  <a:pt x="447015" y="410721"/>
                  <a:pt x="451785" y="415630"/>
                </a:cubicBezTo>
                <a:cubicBezTo>
                  <a:pt x="456486" y="420607"/>
                  <a:pt x="456279" y="428419"/>
                  <a:pt x="451371" y="433120"/>
                </a:cubicBezTo>
                <a:cubicBezTo>
                  <a:pt x="446462" y="437821"/>
                  <a:pt x="438650" y="437614"/>
                  <a:pt x="433880" y="432706"/>
                </a:cubicBezTo>
                <a:cubicBezTo>
                  <a:pt x="429179" y="427797"/>
                  <a:pt x="429386" y="419985"/>
                  <a:pt x="434295" y="415284"/>
                </a:cubicBezTo>
                <a:close/>
                <a:moveTo>
                  <a:pt x="1045716" y="383551"/>
                </a:moveTo>
                <a:cubicBezTo>
                  <a:pt x="1054557" y="380112"/>
                  <a:pt x="1064719" y="380026"/>
                  <a:pt x="1074121" y="384105"/>
                </a:cubicBezTo>
                <a:cubicBezTo>
                  <a:pt x="1092718" y="392332"/>
                  <a:pt x="1101222" y="414247"/>
                  <a:pt x="1093064" y="432913"/>
                </a:cubicBezTo>
                <a:cubicBezTo>
                  <a:pt x="1084837" y="451717"/>
                  <a:pt x="1062922" y="460220"/>
                  <a:pt x="1044256" y="451993"/>
                </a:cubicBezTo>
                <a:cubicBezTo>
                  <a:pt x="1025521" y="443697"/>
                  <a:pt x="1017017" y="421851"/>
                  <a:pt x="1025244" y="403116"/>
                </a:cubicBezTo>
                <a:cubicBezTo>
                  <a:pt x="1029358" y="393783"/>
                  <a:pt x="1036876" y="386991"/>
                  <a:pt x="1045716" y="383551"/>
                </a:cubicBezTo>
                <a:close/>
                <a:moveTo>
                  <a:pt x="673495" y="375533"/>
                </a:moveTo>
                <a:cubicBezTo>
                  <a:pt x="692645" y="368066"/>
                  <a:pt x="714076" y="377468"/>
                  <a:pt x="721474" y="396549"/>
                </a:cubicBezTo>
                <a:cubicBezTo>
                  <a:pt x="728940" y="415630"/>
                  <a:pt x="719469" y="437130"/>
                  <a:pt x="700388" y="444597"/>
                </a:cubicBezTo>
                <a:cubicBezTo>
                  <a:pt x="681307" y="452063"/>
                  <a:pt x="659807" y="442592"/>
                  <a:pt x="652410" y="423511"/>
                </a:cubicBezTo>
                <a:cubicBezTo>
                  <a:pt x="645013" y="404499"/>
                  <a:pt x="654415" y="382999"/>
                  <a:pt x="673495" y="375533"/>
                </a:cubicBezTo>
                <a:close/>
                <a:moveTo>
                  <a:pt x="1469493" y="265680"/>
                </a:moveTo>
                <a:cubicBezTo>
                  <a:pt x="1474401" y="260979"/>
                  <a:pt x="1482214" y="261117"/>
                  <a:pt x="1486984" y="266026"/>
                </a:cubicBezTo>
                <a:cubicBezTo>
                  <a:pt x="1491754" y="270934"/>
                  <a:pt x="1491478" y="278815"/>
                  <a:pt x="1486569" y="283516"/>
                </a:cubicBezTo>
                <a:cubicBezTo>
                  <a:pt x="1481592" y="288286"/>
                  <a:pt x="1473779" y="288079"/>
                  <a:pt x="1469078" y="283171"/>
                </a:cubicBezTo>
                <a:cubicBezTo>
                  <a:pt x="1464447" y="278262"/>
                  <a:pt x="1464515" y="270450"/>
                  <a:pt x="1469493" y="265680"/>
                </a:cubicBezTo>
                <a:close/>
                <a:moveTo>
                  <a:pt x="876678" y="243074"/>
                </a:moveTo>
                <a:cubicBezTo>
                  <a:pt x="883522" y="243212"/>
                  <a:pt x="888915" y="248950"/>
                  <a:pt x="888776" y="255725"/>
                </a:cubicBezTo>
                <a:cubicBezTo>
                  <a:pt x="888638" y="262500"/>
                  <a:pt x="882969" y="267962"/>
                  <a:pt x="876125" y="267823"/>
                </a:cubicBezTo>
                <a:cubicBezTo>
                  <a:pt x="869350" y="267685"/>
                  <a:pt x="863888" y="262016"/>
                  <a:pt x="864027" y="255172"/>
                </a:cubicBezTo>
                <a:cubicBezTo>
                  <a:pt x="864165" y="248397"/>
                  <a:pt x="869834" y="242935"/>
                  <a:pt x="876678" y="243074"/>
                </a:cubicBezTo>
                <a:close/>
                <a:moveTo>
                  <a:pt x="266095" y="239548"/>
                </a:moveTo>
                <a:cubicBezTo>
                  <a:pt x="271003" y="234916"/>
                  <a:pt x="278884" y="235124"/>
                  <a:pt x="283585" y="239963"/>
                </a:cubicBezTo>
                <a:cubicBezTo>
                  <a:pt x="288286" y="244941"/>
                  <a:pt x="288079" y="252753"/>
                  <a:pt x="283240" y="257454"/>
                </a:cubicBezTo>
                <a:cubicBezTo>
                  <a:pt x="278262" y="262155"/>
                  <a:pt x="270450" y="262016"/>
                  <a:pt x="265749" y="257039"/>
                </a:cubicBezTo>
                <a:cubicBezTo>
                  <a:pt x="261048" y="252130"/>
                  <a:pt x="261186" y="244249"/>
                  <a:pt x="266095" y="239548"/>
                </a:cubicBezTo>
                <a:close/>
                <a:moveTo>
                  <a:pt x="1148042" y="172393"/>
                </a:moveTo>
                <a:cubicBezTo>
                  <a:pt x="1153936" y="170103"/>
                  <a:pt x="1160711" y="170068"/>
                  <a:pt x="1166967" y="172834"/>
                </a:cubicBezTo>
                <a:cubicBezTo>
                  <a:pt x="1179411" y="178296"/>
                  <a:pt x="1185149" y="192883"/>
                  <a:pt x="1179618" y="205396"/>
                </a:cubicBezTo>
                <a:cubicBezTo>
                  <a:pt x="1174157" y="217840"/>
                  <a:pt x="1159570" y="223509"/>
                  <a:pt x="1147057" y="218047"/>
                </a:cubicBezTo>
                <a:cubicBezTo>
                  <a:pt x="1134544" y="212517"/>
                  <a:pt x="1128875" y="197929"/>
                  <a:pt x="1134405" y="185486"/>
                </a:cubicBezTo>
                <a:cubicBezTo>
                  <a:pt x="1137136" y="179229"/>
                  <a:pt x="1142148" y="174683"/>
                  <a:pt x="1148042" y="172393"/>
                </a:cubicBezTo>
                <a:close/>
                <a:moveTo>
                  <a:pt x="589845" y="160390"/>
                </a:moveTo>
                <a:cubicBezTo>
                  <a:pt x="602496" y="155413"/>
                  <a:pt x="616876" y="161704"/>
                  <a:pt x="621784" y="174424"/>
                </a:cubicBezTo>
                <a:cubicBezTo>
                  <a:pt x="626762" y="187076"/>
                  <a:pt x="620401" y="201455"/>
                  <a:pt x="607681" y="206433"/>
                </a:cubicBezTo>
                <a:cubicBezTo>
                  <a:pt x="595030" y="211341"/>
                  <a:pt x="580650" y="205050"/>
                  <a:pt x="575741" y="192330"/>
                </a:cubicBezTo>
                <a:cubicBezTo>
                  <a:pt x="570764" y="179609"/>
                  <a:pt x="577055" y="165299"/>
                  <a:pt x="589845" y="160390"/>
                </a:cubicBezTo>
                <a:close/>
                <a:moveTo>
                  <a:pt x="881932" y="2"/>
                </a:moveTo>
                <a:cubicBezTo>
                  <a:pt x="888776" y="140"/>
                  <a:pt x="894168" y="5809"/>
                  <a:pt x="894030" y="12584"/>
                </a:cubicBezTo>
                <a:cubicBezTo>
                  <a:pt x="893892" y="19428"/>
                  <a:pt x="888223" y="24820"/>
                  <a:pt x="881448" y="24751"/>
                </a:cubicBezTo>
                <a:cubicBezTo>
                  <a:pt x="874673" y="24544"/>
                  <a:pt x="869211" y="18944"/>
                  <a:pt x="869350" y="12100"/>
                </a:cubicBezTo>
                <a:cubicBezTo>
                  <a:pt x="869488" y="5325"/>
                  <a:pt x="875157" y="-137"/>
                  <a:pt x="881932" y="2"/>
                </a:cubicBezTo>
                <a:close/>
              </a:path>
            </a:pathLst>
          </a:custGeom>
          <a:solidFill>
            <a:schemeClr val="accent2"/>
          </a:solidFill>
          <a:ln w="6903" cap="flat">
            <a:noFill/>
            <a:prstDash val="solid"/>
            <a:miter/>
          </a:ln>
        </p:spPr>
        <p:txBody>
          <a:bodyPr rtlCol="0" anchor="ctr"/>
          <a:lstStyle/>
          <a:p>
            <a:endParaRPr lang="zh-CN" altLang="en-US"/>
          </a:p>
        </p:txBody>
      </p:sp>
      <p:sp>
        <p:nvSpPr>
          <p:cNvPr id="16" name="任意多边形: 形状 15"/>
          <p:cNvSpPr/>
          <p:nvPr/>
        </p:nvSpPr>
        <p:spPr>
          <a:xfrm>
            <a:off x="4228580" y="4330904"/>
            <a:ext cx="1726601" cy="1726532"/>
          </a:xfrm>
          <a:custGeom>
            <a:avLst/>
            <a:gdLst>
              <a:gd name="connsiteX0" fmla="*/ 845222 w 1726601"/>
              <a:gd name="connsiteY0" fmla="*/ 1701781 h 1726532"/>
              <a:gd name="connsiteX1" fmla="*/ 857320 w 1726601"/>
              <a:gd name="connsiteY1" fmla="*/ 1714432 h 1726532"/>
              <a:gd name="connsiteX2" fmla="*/ 844669 w 1726601"/>
              <a:gd name="connsiteY2" fmla="*/ 1726530 h 1726532"/>
              <a:gd name="connsiteX3" fmla="*/ 832571 w 1726601"/>
              <a:gd name="connsiteY3" fmla="*/ 1713879 h 1726532"/>
              <a:gd name="connsiteX4" fmla="*/ 845222 w 1726601"/>
              <a:gd name="connsiteY4" fmla="*/ 1701781 h 1726532"/>
              <a:gd name="connsiteX5" fmla="*/ 1118921 w 1726601"/>
              <a:gd name="connsiteY5" fmla="*/ 1520030 h 1726532"/>
              <a:gd name="connsiteX6" fmla="*/ 1150929 w 1726601"/>
              <a:gd name="connsiteY6" fmla="*/ 1534133 h 1726532"/>
              <a:gd name="connsiteX7" fmla="*/ 1136895 w 1726601"/>
              <a:gd name="connsiteY7" fmla="*/ 1566073 h 1726532"/>
              <a:gd name="connsiteX8" fmla="*/ 1104818 w 1726601"/>
              <a:gd name="connsiteY8" fmla="*/ 1552038 h 1726532"/>
              <a:gd name="connsiteX9" fmla="*/ 1118921 w 1726601"/>
              <a:gd name="connsiteY9" fmla="*/ 1520030 h 1726532"/>
              <a:gd name="connsiteX10" fmla="*/ 560688 w 1726601"/>
              <a:gd name="connsiteY10" fmla="*/ 1507975 h 1726532"/>
              <a:gd name="connsiteX11" fmla="*/ 579613 w 1726601"/>
              <a:gd name="connsiteY11" fmla="*/ 1508415 h 1726532"/>
              <a:gd name="connsiteX12" fmla="*/ 592264 w 1726601"/>
              <a:gd name="connsiteY12" fmla="*/ 1540977 h 1726532"/>
              <a:gd name="connsiteX13" fmla="*/ 559703 w 1726601"/>
              <a:gd name="connsiteY13" fmla="*/ 1553628 h 1726532"/>
              <a:gd name="connsiteX14" fmla="*/ 547051 w 1726601"/>
              <a:gd name="connsiteY14" fmla="*/ 1521067 h 1726532"/>
              <a:gd name="connsiteX15" fmla="*/ 560688 w 1726601"/>
              <a:gd name="connsiteY15" fmla="*/ 1507975 h 1726532"/>
              <a:gd name="connsiteX16" fmla="*/ 1443431 w 1726601"/>
              <a:gd name="connsiteY16" fmla="*/ 1469010 h 1726532"/>
              <a:gd name="connsiteX17" fmla="*/ 1460921 w 1726601"/>
              <a:gd name="connsiteY17" fmla="*/ 1469356 h 1726532"/>
              <a:gd name="connsiteX18" fmla="*/ 1460576 w 1726601"/>
              <a:gd name="connsiteY18" fmla="*/ 1486846 h 1726532"/>
              <a:gd name="connsiteX19" fmla="*/ 1443085 w 1726601"/>
              <a:gd name="connsiteY19" fmla="*/ 1486501 h 1726532"/>
              <a:gd name="connsiteX20" fmla="*/ 1443431 w 1726601"/>
              <a:gd name="connsiteY20" fmla="*/ 1469010 h 1726532"/>
              <a:gd name="connsiteX21" fmla="*/ 850477 w 1726601"/>
              <a:gd name="connsiteY21" fmla="*/ 1458640 h 1726532"/>
              <a:gd name="connsiteX22" fmla="*/ 862575 w 1726601"/>
              <a:gd name="connsiteY22" fmla="*/ 1471291 h 1726532"/>
              <a:gd name="connsiteX23" fmla="*/ 849924 w 1726601"/>
              <a:gd name="connsiteY23" fmla="*/ 1483389 h 1726532"/>
              <a:gd name="connsiteX24" fmla="*/ 837826 w 1726601"/>
              <a:gd name="connsiteY24" fmla="*/ 1470738 h 1726532"/>
              <a:gd name="connsiteX25" fmla="*/ 850477 w 1726601"/>
              <a:gd name="connsiteY25" fmla="*/ 1458640 h 1726532"/>
              <a:gd name="connsiteX26" fmla="*/ 240100 w 1726601"/>
              <a:gd name="connsiteY26" fmla="*/ 1443016 h 1726532"/>
              <a:gd name="connsiteX27" fmla="*/ 257591 w 1726601"/>
              <a:gd name="connsiteY27" fmla="*/ 1443362 h 1726532"/>
              <a:gd name="connsiteX28" fmla="*/ 257245 w 1726601"/>
              <a:gd name="connsiteY28" fmla="*/ 1460852 h 1726532"/>
              <a:gd name="connsiteX29" fmla="*/ 239755 w 1726601"/>
              <a:gd name="connsiteY29" fmla="*/ 1460437 h 1726532"/>
              <a:gd name="connsiteX30" fmla="*/ 240100 w 1726601"/>
              <a:gd name="connsiteY30" fmla="*/ 1443016 h 1726532"/>
              <a:gd name="connsiteX31" fmla="*/ 1275230 w 1726601"/>
              <a:gd name="connsiteY31" fmla="*/ 1293343 h 1726532"/>
              <a:gd name="connsiteX32" fmla="*/ 1292720 w 1726601"/>
              <a:gd name="connsiteY32" fmla="*/ 1293688 h 1726532"/>
              <a:gd name="connsiteX33" fmla="*/ 1292306 w 1726601"/>
              <a:gd name="connsiteY33" fmla="*/ 1311179 h 1726532"/>
              <a:gd name="connsiteX34" fmla="*/ 1274884 w 1726601"/>
              <a:gd name="connsiteY34" fmla="*/ 1310834 h 1726532"/>
              <a:gd name="connsiteX35" fmla="*/ 1275230 w 1726601"/>
              <a:gd name="connsiteY35" fmla="*/ 1293343 h 1726532"/>
              <a:gd name="connsiteX36" fmla="*/ 1026282 w 1726601"/>
              <a:gd name="connsiteY36" fmla="*/ 1281935 h 1726532"/>
              <a:gd name="connsiteX37" fmla="*/ 1074260 w 1726601"/>
              <a:gd name="connsiteY37" fmla="*/ 1303090 h 1726532"/>
              <a:gd name="connsiteX38" fmla="*/ 1053175 w 1726601"/>
              <a:gd name="connsiteY38" fmla="*/ 1351068 h 1726532"/>
              <a:gd name="connsiteX39" fmla="*/ 1005196 w 1726601"/>
              <a:gd name="connsiteY39" fmla="*/ 1329983 h 1726532"/>
              <a:gd name="connsiteX40" fmla="*/ 1026282 w 1726601"/>
              <a:gd name="connsiteY40" fmla="*/ 1281935 h 1726532"/>
              <a:gd name="connsiteX41" fmla="*/ 415698 w 1726601"/>
              <a:gd name="connsiteY41" fmla="*/ 1274815 h 1726532"/>
              <a:gd name="connsiteX42" fmla="*/ 433189 w 1726601"/>
              <a:gd name="connsiteY42" fmla="*/ 1275161 h 1726532"/>
              <a:gd name="connsiteX43" fmla="*/ 432843 w 1726601"/>
              <a:gd name="connsiteY43" fmla="*/ 1292651 h 1726532"/>
              <a:gd name="connsiteX44" fmla="*/ 415353 w 1726601"/>
              <a:gd name="connsiteY44" fmla="*/ 1292237 h 1726532"/>
              <a:gd name="connsiteX45" fmla="*/ 415698 w 1726601"/>
              <a:gd name="connsiteY45" fmla="*/ 1274815 h 1726532"/>
              <a:gd name="connsiteX46" fmla="*/ 654095 w 1726601"/>
              <a:gd name="connsiteY46" fmla="*/ 1273908 h 1726532"/>
              <a:gd name="connsiteX47" fmla="*/ 682414 w 1726601"/>
              <a:gd name="connsiteY47" fmla="*/ 1274539 h 1726532"/>
              <a:gd name="connsiteX48" fmla="*/ 701426 w 1726601"/>
              <a:gd name="connsiteY48" fmla="*/ 1323416 h 1726532"/>
              <a:gd name="connsiteX49" fmla="*/ 652618 w 1726601"/>
              <a:gd name="connsiteY49" fmla="*/ 1342427 h 1726532"/>
              <a:gd name="connsiteX50" fmla="*/ 633606 w 1726601"/>
              <a:gd name="connsiteY50" fmla="*/ 1293550 h 1726532"/>
              <a:gd name="connsiteX51" fmla="*/ 654095 w 1726601"/>
              <a:gd name="connsiteY51" fmla="*/ 1273908 h 1726532"/>
              <a:gd name="connsiteX52" fmla="*/ 855938 w 1726601"/>
              <a:gd name="connsiteY52" fmla="*/ 1203193 h 1726532"/>
              <a:gd name="connsiteX53" fmla="*/ 880065 w 1726601"/>
              <a:gd name="connsiteY53" fmla="*/ 1228426 h 1726532"/>
              <a:gd name="connsiteX54" fmla="*/ 854832 w 1726601"/>
              <a:gd name="connsiteY54" fmla="*/ 1252623 h 1726532"/>
              <a:gd name="connsiteX55" fmla="*/ 830704 w 1726601"/>
              <a:gd name="connsiteY55" fmla="*/ 1227390 h 1726532"/>
              <a:gd name="connsiteX56" fmla="*/ 855938 w 1726601"/>
              <a:gd name="connsiteY56" fmla="*/ 1203193 h 1726532"/>
              <a:gd name="connsiteX57" fmla="*/ 1522174 w 1726601"/>
              <a:gd name="connsiteY57" fmla="*/ 1133896 h 1726532"/>
              <a:gd name="connsiteX58" fmla="*/ 1541047 w 1726601"/>
              <a:gd name="connsiteY58" fmla="*/ 1134336 h 1726532"/>
              <a:gd name="connsiteX59" fmla="*/ 1553698 w 1726601"/>
              <a:gd name="connsiteY59" fmla="*/ 1166898 h 1726532"/>
              <a:gd name="connsiteX60" fmla="*/ 1521137 w 1726601"/>
              <a:gd name="connsiteY60" fmla="*/ 1179549 h 1726532"/>
              <a:gd name="connsiteX61" fmla="*/ 1508485 w 1726601"/>
              <a:gd name="connsiteY61" fmla="*/ 1146988 h 1726532"/>
              <a:gd name="connsiteX62" fmla="*/ 1522174 w 1726601"/>
              <a:gd name="connsiteY62" fmla="*/ 1133896 h 1726532"/>
              <a:gd name="connsiteX63" fmla="*/ 174493 w 1726601"/>
              <a:gd name="connsiteY63" fmla="*/ 1104748 h 1726532"/>
              <a:gd name="connsiteX64" fmla="*/ 206433 w 1726601"/>
              <a:gd name="connsiteY64" fmla="*/ 1118851 h 1726532"/>
              <a:gd name="connsiteX65" fmla="*/ 192399 w 1726601"/>
              <a:gd name="connsiteY65" fmla="*/ 1150790 h 1726532"/>
              <a:gd name="connsiteX66" fmla="*/ 160459 w 1726601"/>
              <a:gd name="connsiteY66" fmla="*/ 1136687 h 1726532"/>
              <a:gd name="connsiteX67" fmla="*/ 174493 w 1726601"/>
              <a:gd name="connsiteY67" fmla="*/ 1104748 h 1726532"/>
              <a:gd name="connsiteX68" fmla="*/ 1116138 w 1726601"/>
              <a:gd name="connsiteY68" fmla="*/ 1102017 h 1726532"/>
              <a:gd name="connsiteX69" fmla="*/ 1133438 w 1726601"/>
              <a:gd name="connsiteY69" fmla="*/ 1109656 h 1726532"/>
              <a:gd name="connsiteX70" fmla="*/ 1132678 w 1726601"/>
              <a:gd name="connsiteY70" fmla="*/ 1144568 h 1726532"/>
              <a:gd name="connsiteX71" fmla="*/ 1097766 w 1726601"/>
              <a:gd name="connsiteY71" fmla="*/ 1143808 h 1726532"/>
              <a:gd name="connsiteX72" fmla="*/ 1098526 w 1726601"/>
              <a:gd name="connsiteY72" fmla="*/ 1108896 h 1726532"/>
              <a:gd name="connsiteX73" fmla="*/ 1116138 w 1726601"/>
              <a:gd name="connsiteY73" fmla="*/ 1102017 h 1726532"/>
              <a:gd name="connsiteX74" fmla="*/ 600431 w 1726601"/>
              <a:gd name="connsiteY74" fmla="*/ 1090817 h 1726532"/>
              <a:gd name="connsiteX75" fmla="*/ 617706 w 1726601"/>
              <a:gd name="connsiteY75" fmla="*/ 1098456 h 1726532"/>
              <a:gd name="connsiteX76" fmla="*/ 616945 w 1726601"/>
              <a:gd name="connsiteY76" fmla="*/ 1133368 h 1726532"/>
              <a:gd name="connsiteX77" fmla="*/ 582033 w 1726601"/>
              <a:gd name="connsiteY77" fmla="*/ 1132608 h 1726532"/>
              <a:gd name="connsiteX78" fmla="*/ 582793 w 1726601"/>
              <a:gd name="connsiteY78" fmla="*/ 1097696 h 1726532"/>
              <a:gd name="connsiteX79" fmla="*/ 600431 w 1726601"/>
              <a:gd name="connsiteY79" fmla="*/ 1090817 h 1726532"/>
              <a:gd name="connsiteX80" fmla="*/ 952909 w 1726601"/>
              <a:gd name="connsiteY80" fmla="*/ 1040421 h 1726532"/>
              <a:gd name="connsiteX81" fmla="*/ 997522 w 1726601"/>
              <a:gd name="connsiteY81" fmla="*/ 1071910 h 1726532"/>
              <a:gd name="connsiteX82" fmla="*/ 969385 w 1726601"/>
              <a:gd name="connsiteY82" fmla="*/ 1135858 h 1726532"/>
              <a:gd name="connsiteX83" fmla="*/ 905437 w 1726601"/>
              <a:gd name="connsiteY83" fmla="*/ 1107790 h 1726532"/>
              <a:gd name="connsiteX84" fmla="*/ 933574 w 1726601"/>
              <a:gd name="connsiteY84" fmla="*/ 1043773 h 1726532"/>
              <a:gd name="connsiteX85" fmla="*/ 952909 w 1726601"/>
              <a:gd name="connsiteY85" fmla="*/ 1040421 h 1726532"/>
              <a:gd name="connsiteX86" fmla="*/ 766195 w 1726601"/>
              <a:gd name="connsiteY86" fmla="*/ 1036400 h 1726532"/>
              <a:gd name="connsiteX87" fmla="*/ 785353 w 1726601"/>
              <a:gd name="connsiteY87" fmla="*/ 1040592 h 1726532"/>
              <a:gd name="connsiteX88" fmla="*/ 810656 w 1726601"/>
              <a:gd name="connsiteY88" fmla="*/ 1105716 h 1726532"/>
              <a:gd name="connsiteX89" fmla="*/ 745533 w 1726601"/>
              <a:gd name="connsiteY89" fmla="*/ 1131019 h 1726532"/>
              <a:gd name="connsiteX90" fmla="*/ 720230 w 1726601"/>
              <a:gd name="connsiteY90" fmla="*/ 1065964 h 1726532"/>
              <a:gd name="connsiteX91" fmla="*/ 747555 w 1726601"/>
              <a:gd name="connsiteY91" fmla="*/ 1039771 h 1726532"/>
              <a:gd name="connsiteX92" fmla="*/ 766195 w 1726601"/>
              <a:gd name="connsiteY92" fmla="*/ 1036400 h 1726532"/>
              <a:gd name="connsiteX93" fmla="*/ 1295037 w 1726601"/>
              <a:gd name="connsiteY93" fmla="*/ 1024501 h 1726532"/>
              <a:gd name="connsiteX94" fmla="*/ 1323416 w 1726601"/>
              <a:gd name="connsiteY94" fmla="*/ 1025106 h 1726532"/>
              <a:gd name="connsiteX95" fmla="*/ 1342428 w 1726601"/>
              <a:gd name="connsiteY95" fmla="*/ 1073914 h 1726532"/>
              <a:gd name="connsiteX96" fmla="*/ 1293620 w 1726601"/>
              <a:gd name="connsiteY96" fmla="*/ 1092995 h 1726532"/>
              <a:gd name="connsiteX97" fmla="*/ 1274539 w 1726601"/>
              <a:gd name="connsiteY97" fmla="*/ 1044118 h 1726532"/>
              <a:gd name="connsiteX98" fmla="*/ 1295037 w 1726601"/>
              <a:gd name="connsiteY98" fmla="*/ 1024501 h 1726532"/>
              <a:gd name="connsiteX99" fmla="*/ 396618 w 1726601"/>
              <a:gd name="connsiteY99" fmla="*/ 1005058 h 1726532"/>
              <a:gd name="connsiteX100" fmla="*/ 444666 w 1726601"/>
              <a:gd name="connsiteY100" fmla="*/ 1026144 h 1726532"/>
              <a:gd name="connsiteX101" fmla="*/ 423580 w 1726601"/>
              <a:gd name="connsiteY101" fmla="*/ 1074122 h 1726532"/>
              <a:gd name="connsiteX102" fmla="*/ 375602 w 1726601"/>
              <a:gd name="connsiteY102" fmla="*/ 1053036 h 1726532"/>
              <a:gd name="connsiteX103" fmla="*/ 396618 w 1726601"/>
              <a:gd name="connsiteY103" fmla="*/ 1005058 h 1726532"/>
              <a:gd name="connsiteX104" fmla="*/ 1086666 w 1726601"/>
              <a:gd name="connsiteY104" fmla="*/ 911722 h 1726532"/>
              <a:gd name="connsiteX105" fmla="*/ 1105854 w 1726601"/>
              <a:gd name="connsiteY105" fmla="*/ 915875 h 1726532"/>
              <a:gd name="connsiteX106" fmla="*/ 1131225 w 1726601"/>
              <a:gd name="connsiteY106" fmla="*/ 980999 h 1726532"/>
              <a:gd name="connsiteX107" fmla="*/ 1066102 w 1726601"/>
              <a:gd name="connsiteY107" fmla="*/ 1006371 h 1726532"/>
              <a:gd name="connsiteX108" fmla="*/ 1040730 w 1726601"/>
              <a:gd name="connsiteY108" fmla="*/ 941247 h 1726532"/>
              <a:gd name="connsiteX109" fmla="*/ 1086666 w 1726601"/>
              <a:gd name="connsiteY109" fmla="*/ 911722 h 1726532"/>
              <a:gd name="connsiteX110" fmla="*/ 948377 w 1726601"/>
              <a:gd name="connsiteY110" fmla="*/ 906189 h 1726532"/>
              <a:gd name="connsiteX111" fmla="*/ 979824 w 1726601"/>
              <a:gd name="connsiteY111" fmla="*/ 920024 h 1726532"/>
              <a:gd name="connsiteX112" fmla="*/ 978442 w 1726601"/>
              <a:gd name="connsiteY112" fmla="*/ 983488 h 1726532"/>
              <a:gd name="connsiteX113" fmla="*/ 914977 w 1726601"/>
              <a:gd name="connsiteY113" fmla="*/ 982106 h 1726532"/>
              <a:gd name="connsiteX114" fmla="*/ 916360 w 1726601"/>
              <a:gd name="connsiteY114" fmla="*/ 918641 h 1726532"/>
              <a:gd name="connsiteX115" fmla="*/ 948377 w 1726601"/>
              <a:gd name="connsiteY115" fmla="*/ 906189 h 1726532"/>
              <a:gd name="connsiteX116" fmla="*/ 776444 w 1726601"/>
              <a:gd name="connsiteY116" fmla="*/ 902456 h 1726532"/>
              <a:gd name="connsiteX117" fmla="*/ 807891 w 1726601"/>
              <a:gd name="connsiteY117" fmla="*/ 916291 h 1726532"/>
              <a:gd name="connsiteX118" fmla="*/ 806508 w 1726601"/>
              <a:gd name="connsiteY118" fmla="*/ 979755 h 1726532"/>
              <a:gd name="connsiteX119" fmla="*/ 743044 w 1726601"/>
              <a:gd name="connsiteY119" fmla="*/ 978373 h 1726532"/>
              <a:gd name="connsiteX120" fmla="*/ 744426 w 1726601"/>
              <a:gd name="connsiteY120" fmla="*/ 914908 h 1726532"/>
              <a:gd name="connsiteX121" fmla="*/ 776444 w 1726601"/>
              <a:gd name="connsiteY121" fmla="*/ 902456 h 1726532"/>
              <a:gd name="connsiteX122" fmla="*/ 638117 w 1726601"/>
              <a:gd name="connsiteY122" fmla="*/ 901987 h 1726532"/>
              <a:gd name="connsiteX123" fmla="*/ 682760 w 1726601"/>
              <a:gd name="connsiteY123" fmla="*/ 933505 h 1726532"/>
              <a:gd name="connsiteX124" fmla="*/ 654623 w 1726601"/>
              <a:gd name="connsiteY124" fmla="*/ 997453 h 1726532"/>
              <a:gd name="connsiteX125" fmla="*/ 590606 w 1726601"/>
              <a:gd name="connsiteY125" fmla="*/ 969316 h 1726532"/>
              <a:gd name="connsiteX126" fmla="*/ 618743 w 1726601"/>
              <a:gd name="connsiteY126" fmla="*/ 905368 h 1726532"/>
              <a:gd name="connsiteX127" fmla="*/ 638117 w 1726601"/>
              <a:gd name="connsiteY127" fmla="*/ 901987 h 1726532"/>
              <a:gd name="connsiteX128" fmla="*/ 1714501 w 1726601"/>
              <a:gd name="connsiteY128" fmla="*/ 869281 h 1726532"/>
              <a:gd name="connsiteX129" fmla="*/ 1726599 w 1726601"/>
              <a:gd name="connsiteY129" fmla="*/ 881932 h 1726532"/>
              <a:gd name="connsiteX130" fmla="*/ 1714017 w 1726601"/>
              <a:gd name="connsiteY130" fmla="*/ 893961 h 1726532"/>
              <a:gd name="connsiteX131" fmla="*/ 1701850 w 1726601"/>
              <a:gd name="connsiteY131" fmla="*/ 881379 h 1726532"/>
              <a:gd name="connsiteX132" fmla="*/ 1714501 w 1726601"/>
              <a:gd name="connsiteY132" fmla="*/ 869281 h 1726532"/>
              <a:gd name="connsiteX133" fmla="*/ 1471430 w 1726601"/>
              <a:gd name="connsiteY133" fmla="*/ 863958 h 1726532"/>
              <a:gd name="connsiteX134" fmla="*/ 1483528 w 1726601"/>
              <a:gd name="connsiteY134" fmla="*/ 876609 h 1726532"/>
              <a:gd name="connsiteX135" fmla="*/ 1470877 w 1726601"/>
              <a:gd name="connsiteY135" fmla="*/ 888707 h 1726532"/>
              <a:gd name="connsiteX136" fmla="*/ 1458779 w 1726601"/>
              <a:gd name="connsiteY136" fmla="*/ 876056 h 1726532"/>
              <a:gd name="connsiteX137" fmla="*/ 1471430 w 1726601"/>
              <a:gd name="connsiteY137" fmla="*/ 863958 h 1726532"/>
              <a:gd name="connsiteX138" fmla="*/ 1228565 w 1726601"/>
              <a:gd name="connsiteY138" fmla="*/ 846397 h 1726532"/>
              <a:gd name="connsiteX139" fmla="*/ 1252692 w 1726601"/>
              <a:gd name="connsiteY139" fmla="*/ 871631 h 1726532"/>
              <a:gd name="connsiteX140" fmla="*/ 1227459 w 1726601"/>
              <a:gd name="connsiteY140" fmla="*/ 895827 h 1726532"/>
              <a:gd name="connsiteX141" fmla="*/ 1203332 w 1726601"/>
              <a:gd name="connsiteY141" fmla="*/ 870594 h 1726532"/>
              <a:gd name="connsiteX142" fmla="*/ 1228565 w 1726601"/>
              <a:gd name="connsiteY142" fmla="*/ 846397 h 1726532"/>
              <a:gd name="connsiteX143" fmla="*/ 255794 w 1726601"/>
              <a:gd name="connsiteY143" fmla="*/ 837756 h 1726532"/>
              <a:gd name="connsiteX144" fmla="*/ 267892 w 1726601"/>
              <a:gd name="connsiteY144" fmla="*/ 850407 h 1726532"/>
              <a:gd name="connsiteX145" fmla="*/ 255241 w 1726601"/>
              <a:gd name="connsiteY145" fmla="*/ 862505 h 1726532"/>
              <a:gd name="connsiteX146" fmla="*/ 243143 w 1726601"/>
              <a:gd name="connsiteY146" fmla="*/ 849854 h 1726532"/>
              <a:gd name="connsiteX147" fmla="*/ 255794 w 1726601"/>
              <a:gd name="connsiteY147" fmla="*/ 837756 h 1726532"/>
              <a:gd name="connsiteX148" fmla="*/ 12653 w 1726601"/>
              <a:gd name="connsiteY148" fmla="*/ 832502 h 1726532"/>
              <a:gd name="connsiteX149" fmla="*/ 24820 w 1726601"/>
              <a:gd name="connsiteY149" fmla="*/ 845084 h 1726532"/>
              <a:gd name="connsiteX150" fmla="*/ 12100 w 1726601"/>
              <a:gd name="connsiteY150" fmla="*/ 857182 h 1726532"/>
              <a:gd name="connsiteX151" fmla="*/ 2 w 1726601"/>
              <a:gd name="connsiteY151" fmla="*/ 844600 h 1726532"/>
              <a:gd name="connsiteX152" fmla="*/ 12653 w 1726601"/>
              <a:gd name="connsiteY152" fmla="*/ 832502 h 1726532"/>
              <a:gd name="connsiteX153" fmla="*/ 499142 w 1726601"/>
              <a:gd name="connsiteY153" fmla="*/ 830635 h 1726532"/>
              <a:gd name="connsiteX154" fmla="*/ 523339 w 1726601"/>
              <a:gd name="connsiteY154" fmla="*/ 855869 h 1726532"/>
              <a:gd name="connsiteX155" fmla="*/ 498106 w 1726601"/>
              <a:gd name="connsiteY155" fmla="*/ 880065 h 1726532"/>
              <a:gd name="connsiteX156" fmla="*/ 473909 w 1726601"/>
              <a:gd name="connsiteY156" fmla="*/ 854832 h 1726532"/>
              <a:gd name="connsiteX157" fmla="*/ 499142 w 1726601"/>
              <a:gd name="connsiteY157" fmla="*/ 830635 h 1726532"/>
              <a:gd name="connsiteX158" fmla="*/ 952102 w 1726601"/>
              <a:gd name="connsiteY158" fmla="*/ 734151 h 1726532"/>
              <a:gd name="connsiteX159" fmla="*/ 983558 w 1726601"/>
              <a:gd name="connsiteY159" fmla="*/ 747952 h 1726532"/>
              <a:gd name="connsiteX160" fmla="*/ 982175 w 1726601"/>
              <a:gd name="connsiteY160" fmla="*/ 811554 h 1726532"/>
              <a:gd name="connsiteX161" fmla="*/ 918642 w 1726601"/>
              <a:gd name="connsiteY161" fmla="*/ 810172 h 1726532"/>
              <a:gd name="connsiteX162" fmla="*/ 920024 w 1726601"/>
              <a:gd name="connsiteY162" fmla="*/ 746638 h 1726532"/>
              <a:gd name="connsiteX163" fmla="*/ 952102 w 1726601"/>
              <a:gd name="connsiteY163" fmla="*/ 734151 h 1726532"/>
              <a:gd name="connsiteX164" fmla="*/ 780169 w 1726601"/>
              <a:gd name="connsiteY164" fmla="*/ 730522 h 1726532"/>
              <a:gd name="connsiteX165" fmla="*/ 811624 w 1726601"/>
              <a:gd name="connsiteY165" fmla="*/ 744357 h 1726532"/>
              <a:gd name="connsiteX166" fmla="*/ 810241 w 1726601"/>
              <a:gd name="connsiteY166" fmla="*/ 807821 h 1726532"/>
              <a:gd name="connsiteX167" fmla="*/ 746777 w 1726601"/>
              <a:gd name="connsiteY167" fmla="*/ 806439 h 1726532"/>
              <a:gd name="connsiteX168" fmla="*/ 748091 w 1726601"/>
              <a:gd name="connsiteY168" fmla="*/ 742974 h 1726532"/>
              <a:gd name="connsiteX169" fmla="*/ 780169 w 1726601"/>
              <a:gd name="connsiteY169" fmla="*/ 730522 h 1726532"/>
              <a:gd name="connsiteX170" fmla="*/ 1091324 w 1726601"/>
              <a:gd name="connsiteY170" fmla="*/ 725658 h 1726532"/>
              <a:gd name="connsiteX171" fmla="*/ 1135996 w 1726601"/>
              <a:gd name="connsiteY171" fmla="*/ 757147 h 1726532"/>
              <a:gd name="connsiteX172" fmla="*/ 1107928 w 1726601"/>
              <a:gd name="connsiteY172" fmla="*/ 821095 h 1726532"/>
              <a:gd name="connsiteX173" fmla="*/ 1043841 w 1726601"/>
              <a:gd name="connsiteY173" fmla="*/ 792958 h 1726532"/>
              <a:gd name="connsiteX174" fmla="*/ 1071979 w 1726601"/>
              <a:gd name="connsiteY174" fmla="*/ 729010 h 1726532"/>
              <a:gd name="connsiteX175" fmla="*/ 1091324 w 1726601"/>
              <a:gd name="connsiteY175" fmla="*/ 725658 h 1726532"/>
              <a:gd name="connsiteX176" fmla="*/ 641420 w 1726601"/>
              <a:gd name="connsiteY176" fmla="*/ 715899 h 1726532"/>
              <a:gd name="connsiteX177" fmla="*/ 660568 w 1726601"/>
              <a:gd name="connsiteY177" fmla="*/ 720091 h 1726532"/>
              <a:gd name="connsiteX178" fmla="*/ 686009 w 1726601"/>
              <a:gd name="connsiteY178" fmla="*/ 785215 h 1726532"/>
              <a:gd name="connsiteX179" fmla="*/ 620886 w 1726601"/>
              <a:gd name="connsiteY179" fmla="*/ 810587 h 1726532"/>
              <a:gd name="connsiteX180" fmla="*/ 595514 w 1726601"/>
              <a:gd name="connsiteY180" fmla="*/ 745463 h 1726532"/>
              <a:gd name="connsiteX181" fmla="*/ 641420 w 1726601"/>
              <a:gd name="connsiteY181" fmla="*/ 715899 h 1726532"/>
              <a:gd name="connsiteX182" fmla="*/ 1303229 w 1726601"/>
              <a:gd name="connsiteY182" fmla="*/ 652341 h 1726532"/>
              <a:gd name="connsiteX183" fmla="*/ 1351138 w 1726601"/>
              <a:gd name="connsiteY183" fmla="*/ 673427 h 1726532"/>
              <a:gd name="connsiteX184" fmla="*/ 1330053 w 1726601"/>
              <a:gd name="connsiteY184" fmla="*/ 721405 h 1726532"/>
              <a:gd name="connsiteX185" fmla="*/ 1282074 w 1726601"/>
              <a:gd name="connsiteY185" fmla="*/ 700319 h 1726532"/>
              <a:gd name="connsiteX186" fmla="*/ 1303229 w 1726601"/>
              <a:gd name="connsiteY186" fmla="*/ 652341 h 1726532"/>
              <a:gd name="connsiteX187" fmla="*/ 404689 w 1726601"/>
              <a:gd name="connsiteY187" fmla="*/ 632931 h 1726532"/>
              <a:gd name="connsiteX188" fmla="*/ 432982 w 1726601"/>
              <a:gd name="connsiteY188" fmla="*/ 633536 h 1726532"/>
              <a:gd name="connsiteX189" fmla="*/ 452063 w 1726601"/>
              <a:gd name="connsiteY189" fmla="*/ 682344 h 1726532"/>
              <a:gd name="connsiteX190" fmla="*/ 403186 w 1726601"/>
              <a:gd name="connsiteY190" fmla="*/ 701356 h 1726532"/>
              <a:gd name="connsiteX191" fmla="*/ 384174 w 1726601"/>
              <a:gd name="connsiteY191" fmla="*/ 652548 h 1726532"/>
              <a:gd name="connsiteX192" fmla="*/ 404689 w 1726601"/>
              <a:gd name="connsiteY192" fmla="*/ 632931 h 1726532"/>
              <a:gd name="connsiteX193" fmla="*/ 961980 w 1726601"/>
              <a:gd name="connsiteY193" fmla="*/ 591192 h 1726532"/>
              <a:gd name="connsiteX194" fmla="*/ 981138 w 1726601"/>
              <a:gd name="connsiteY194" fmla="*/ 595375 h 1726532"/>
              <a:gd name="connsiteX195" fmla="*/ 1006441 w 1726601"/>
              <a:gd name="connsiteY195" fmla="*/ 660498 h 1726532"/>
              <a:gd name="connsiteX196" fmla="*/ 941317 w 1726601"/>
              <a:gd name="connsiteY196" fmla="*/ 685870 h 1726532"/>
              <a:gd name="connsiteX197" fmla="*/ 916015 w 1726601"/>
              <a:gd name="connsiteY197" fmla="*/ 620747 h 1726532"/>
              <a:gd name="connsiteX198" fmla="*/ 943340 w 1726601"/>
              <a:gd name="connsiteY198" fmla="*/ 594580 h 1726532"/>
              <a:gd name="connsiteX199" fmla="*/ 961980 w 1726601"/>
              <a:gd name="connsiteY199" fmla="*/ 591192 h 1726532"/>
              <a:gd name="connsiteX200" fmla="*/ 776590 w 1726601"/>
              <a:gd name="connsiteY200" fmla="*/ 587184 h 1726532"/>
              <a:gd name="connsiteX201" fmla="*/ 821164 w 1726601"/>
              <a:gd name="connsiteY201" fmla="*/ 618673 h 1726532"/>
              <a:gd name="connsiteX202" fmla="*/ 793096 w 1726601"/>
              <a:gd name="connsiteY202" fmla="*/ 682690 h 1726532"/>
              <a:gd name="connsiteX203" fmla="*/ 729148 w 1726601"/>
              <a:gd name="connsiteY203" fmla="*/ 654553 h 1726532"/>
              <a:gd name="connsiteX204" fmla="*/ 757285 w 1726601"/>
              <a:gd name="connsiteY204" fmla="*/ 590536 h 1726532"/>
              <a:gd name="connsiteX205" fmla="*/ 776590 w 1726601"/>
              <a:gd name="connsiteY205" fmla="*/ 587184 h 1726532"/>
              <a:gd name="connsiteX206" fmla="*/ 1127311 w 1726601"/>
              <a:gd name="connsiteY206" fmla="*/ 586241 h 1726532"/>
              <a:gd name="connsiteX207" fmla="*/ 1144637 w 1726601"/>
              <a:gd name="connsiteY207" fmla="*/ 593855 h 1726532"/>
              <a:gd name="connsiteX208" fmla="*/ 1143877 w 1726601"/>
              <a:gd name="connsiteY208" fmla="*/ 628767 h 1726532"/>
              <a:gd name="connsiteX209" fmla="*/ 1108965 w 1726601"/>
              <a:gd name="connsiteY209" fmla="*/ 628006 h 1726532"/>
              <a:gd name="connsiteX210" fmla="*/ 1109725 w 1726601"/>
              <a:gd name="connsiteY210" fmla="*/ 593094 h 1726532"/>
              <a:gd name="connsiteX211" fmla="*/ 1127311 w 1726601"/>
              <a:gd name="connsiteY211" fmla="*/ 586241 h 1726532"/>
              <a:gd name="connsiteX212" fmla="*/ 1534272 w 1726601"/>
              <a:gd name="connsiteY212" fmla="*/ 575603 h 1726532"/>
              <a:gd name="connsiteX213" fmla="*/ 1566211 w 1726601"/>
              <a:gd name="connsiteY213" fmla="*/ 589707 h 1726532"/>
              <a:gd name="connsiteX214" fmla="*/ 1552108 w 1726601"/>
              <a:gd name="connsiteY214" fmla="*/ 621715 h 1726532"/>
              <a:gd name="connsiteX215" fmla="*/ 1520169 w 1726601"/>
              <a:gd name="connsiteY215" fmla="*/ 607612 h 1726532"/>
              <a:gd name="connsiteX216" fmla="*/ 1534272 w 1726601"/>
              <a:gd name="connsiteY216" fmla="*/ 575603 h 1726532"/>
              <a:gd name="connsiteX217" fmla="*/ 611561 w 1726601"/>
              <a:gd name="connsiteY217" fmla="*/ 575085 h 1726532"/>
              <a:gd name="connsiteX218" fmla="*/ 628836 w 1726601"/>
              <a:gd name="connsiteY218" fmla="*/ 582724 h 1726532"/>
              <a:gd name="connsiteX219" fmla="*/ 628075 w 1726601"/>
              <a:gd name="connsiteY219" fmla="*/ 617636 h 1726532"/>
              <a:gd name="connsiteX220" fmla="*/ 593163 w 1726601"/>
              <a:gd name="connsiteY220" fmla="*/ 616876 h 1726532"/>
              <a:gd name="connsiteX221" fmla="*/ 593923 w 1726601"/>
              <a:gd name="connsiteY221" fmla="*/ 581964 h 1726532"/>
              <a:gd name="connsiteX222" fmla="*/ 611561 w 1726601"/>
              <a:gd name="connsiteY222" fmla="*/ 575085 h 1726532"/>
              <a:gd name="connsiteX223" fmla="*/ 186540 w 1726601"/>
              <a:gd name="connsiteY223" fmla="*/ 546524 h 1726532"/>
              <a:gd name="connsiteX224" fmla="*/ 205465 w 1726601"/>
              <a:gd name="connsiteY224" fmla="*/ 546912 h 1726532"/>
              <a:gd name="connsiteX225" fmla="*/ 218116 w 1726601"/>
              <a:gd name="connsiteY225" fmla="*/ 579474 h 1726532"/>
              <a:gd name="connsiteX226" fmla="*/ 185554 w 1726601"/>
              <a:gd name="connsiteY226" fmla="*/ 592125 h 1726532"/>
              <a:gd name="connsiteX227" fmla="*/ 172903 w 1726601"/>
              <a:gd name="connsiteY227" fmla="*/ 559564 h 1726532"/>
              <a:gd name="connsiteX228" fmla="*/ 186540 w 1726601"/>
              <a:gd name="connsiteY228" fmla="*/ 546524 h 1726532"/>
              <a:gd name="connsiteX229" fmla="*/ 871701 w 1726601"/>
              <a:gd name="connsiteY229" fmla="*/ 473839 h 1726532"/>
              <a:gd name="connsiteX230" fmla="*/ 895897 w 1726601"/>
              <a:gd name="connsiteY230" fmla="*/ 499073 h 1726532"/>
              <a:gd name="connsiteX231" fmla="*/ 870664 w 1726601"/>
              <a:gd name="connsiteY231" fmla="*/ 523269 h 1726532"/>
              <a:gd name="connsiteX232" fmla="*/ 846467 w 1726601"/>
              <a:gd name="connsiteY232" fmla="*/ 498036 h 1726532"/>
              <a:gd name="connsiteX233" fmla="*/ 871701 w 1726601"/>
              <a:gd name="connsiteY233" fmla="*/ 473839 h 1726532"/>
              <a:gd name="connsiteX234" fmla="*/ 1293896 w 1726601"/>
              <a:gd name="connsiteY234" fmla="*/ 433811 h 1726532"/>
              <a:gd name="connsiteX235" fmla="*/ 1311317 w 1726601"/>
              <a:gd name="connsiteY235" fmla="*/ 434226 h 1726532"/>
              <a:gd name="connsiteX236" fmla="*/ 1310972 w 1726601"/>
              <a:gd name="connsiteY236" fmla="*/ 451647 h 1726532"/>
              <a:gd name="connsiteX237" fmla="*/ 1293481 w 1726601"/>
              <a:gd name="connsiteY237" fmla="*/ 451302 h 1726532"/>
              <a:gd name="connsiteX238" fmla="*/ 1293896 w 1726601"/>
              <a:gd name="connsiteY238" fmla="*/ 433811 h 1726532"/>
              <a:gd name="connsiteX239" fmla="*/ 434296 w 1726601"/>
              <a:gd name="connsiteY239" fmla="*/ 415283 h 1726532"/>
              <a:gd name="connsiteX240" fmla="*/ 451786 w 1726601"/>
              <a:gd name="connsiteY240" fmla="*/ 415629 h 1726532"/>
              <a:gd name="connsiteX241" fmla="*/ 451372 w 1726601"/>
              <a:gd name="connsiteY241" fmla="*/ 433119 h 1726532"/>
              <a:gd name="connsiteX242" fmla="*/ 433881 w 1726601"/>
              <a:gd name="connsiteY242" fmla="*/ 432705 h 1726532"/>
              <a:gd name="connsiteX243" fmla="*/ 434296 w 1726601"/>
              <a:gd name="connsiteY243" fmla="*/ 415283 h 1726532"/>
              <a:gd name="connsiteX244" fmla="*/ 1045717 w 1726601"/>
              <a:gd name="connsiteY244" fmla="*/ 383551 h 1726532"/>
              <a:gd name="connsiteX245" fmla="*/ 1074122 w 1726601"/>
              <a:gd name="connsiteY245" fmla="*/ 384105 h 1726532"/>
              <a:gd name="connsiteX246" fmla="*/ 1093065 w 1726601"/>
              <a:gd name="connsiteY246" fmla="*/ 432913 h 1726532"/>
              <a:gd name="connsiteX247" fmla="*/ 1044257 w 1726601"/>
              <a:gd name="connsiteY247" fmla="*/ 451993 h 1726532"/>
              <a:gd name="connsiteX248" fmla="*/ 1025245 w 1726601"/>
              <a:gd name="connsiteY248" fmla="*/ 403116 h 1726532"/>
              <a:gd name="connsiteX249" fmla="*/ 1045717 w 1726601"/>
              <a:gd name="connsiteY249" fmla="*/ 383551 h 1726532"/>
              <a:gd name="connsiteX250" fmla="*/ 673496 w 1726601"/>
              <a:gd name="connsiteY250" fmla="*/ 375532 h 1726532"/>
              <a:gd name="connsiteX251" fmla="*/ 721475 w 1726601"/>
              <a:gd name="connsiteY251" fmla="*/ 396548 h 1726532"/>
              <a:gd name="connsiteX252" fmla="*/ 700389 w 1726601"/>
              <a:gd name="connsiteY252" fmla="*/ 444596 h 1726532"/>
              <a:gd name="connsiteX253" fmla="*/ 652411 w 1726601"/>
              <a:gd name="connsiteY253" fmla="*/ 423510 h 1726532"/>
              <a:gd name="connsiteX254" fmla="*/ 673496 w 1726601"/>
              <a:gd name="connsiteY254" fmla="*/ 375532 h 1726532"/>
              <a:gd name="connsiteX255" fmla="*/ 1469494 w 1726601"/>
              <a:gd name="connsiteY255" fmla="*/ 265680 h 1726532"/>
              <a:gd name="connsiteX256" fmla="*/ 1486985 w 1726601"/>
              <a:gd name="connsiteY256" fmla="*/ 266026 h 1726532"/>
              <a:gd name="connsiteX257" fmla="*/ 1486570 w 1726601"/>
              <a:gd name="connsiteY257" fmla="*/ 283516 h 1726532"/>
              <a:gd name="connsiteX258" fmla="*/ 1469079 w 1726601"/>
              <a:gd name="connsiteY258" fmla="*/ 283171 h 1726532"/>
              <a:gd name="connsiteX259" fmla="*/ 1469494 w 1726601"/>
              <a:gd name="connsiteY259" fmla="*/ 265680 h 1726532"/>
              <a:gd name="connsiteX260" fmla="*/ 876678 w 1726601"/>
              <a:gd name="connsiteY260" fmla="*/ 243074 h 1726532"/>
              <a:gd name="connsiteX261" fmla="*/ 888776 w 1726601"/>
              <a:gd name="connsiteY261" fmla="*/ 255725 h 1726532"/>
              <a:gd name="connsiteX262" fmla="*/ 876125 w 1726601"/>
              <a:gd name="connsiteY262" fmla="*/ 267823 h 1726532"/>
              <a:gd name="connsiteX263" fmla="*/ 864027 w 1726601"/>
              <a:gd name="connsiteY263" fmla="*/ 255172 h 1726532"/>
              <a:gd name="connsiteX264" fmla="*/ 876678 w 1726601"/>
              <a:gd name="connsiteY264" fmla="*/ 243074 h 1726532"/>
              <a:gd name="connsiteX265" fmla="*/ 266095 w 1726601"/>
              <a:gd name="connsiteY265" fmla="*/ 239547 h 1726532"/>
              <a:gd name="connsiteX266" fmla="*/ 283585 w 1726601"/>
              <a:gd name="connsiteY266" fmla="*/ 239962 h 1726532"/>
              <a:gd name="connsiteX267" fmla="*/ 283240 w 1726601"/>
              <a:gd name="connsiteY267" fmla="*/ 257453 h 1726532"/>
              <a:gd name="connsiteX268" fmla="*/ 265749 w 1726601"/>
              <a:gd name="connsiteY268" fmla="*/ 257038 h 1726532"/>
              <a:gd name="connsiteX269" fmla="*/ 266095 w 1726601"/>
              <a:gd name="connsiteY269" fmla="*/ 239547 h 1726532"/>
              <a:gd name="connsiteX270" fmla="*/ 1148043 w 1726601"/>
              <a:gd name="connsiteY270" fmla="*/ 172393 h 1726532"/>
              <a:gd name="connsiteX271" fmla="*/ 1166968 w 1726601"/>
              <a:gd name="connsiteY271" fmla="*/ 172834 h 1726532"/>
              <a:gd name="connsiteX272" fmla="*/ 1179619 w 1726601"/>
              <a:gd name="connsiteY272" fmla="*/ 205396 h 1726532"/>
              <a:gd name="connsiteX273" fmla="*/ 1147058 w 1726601"/>
              <a:gd name="connsiteY273" fmla="*/ 218047 h 1726532"/>
              <a:gd name="connsiteX274" fmla="*/ 1134406 w 1726601"/>
              <a:gd name="connsiteY274" fmla="*/ 185486 h 1726532"/>
              <a:gd name="connsiteX275" fmla="*/ 1148043 w 1726601"/>
              <a:gd name="connsiteY275" fmla="*/ 172393 h 1726532"/>
              <a:gd name="connsiteX276" fmla="*/ 589844 w 1726601"/>
              <a:gd name="connsiteY276" fmla="*/ 160390 h 1726532"/>
              <a:gd name="connsiteX277" fmla="*/ 621784 w 1726601"/>
              <a:gd name="connsiteY277" fmla="*/ 174424 h 1726532"/>
              <a:gd name="connsiteX278" fmla="*/ 607681 w 1726601"/>
              <a:gd name="connsiteY278" fmla="*/ 206433 h 1726532"/>
              <a:gd name="connsiteX279" fmla="*/ 575741 w 1726601"/>
              <a:gd name="connsiteY279" fmla="*/ 192330 h 1726532"/>
              <a:gd name="connsiteX280" fmla="*/ 589844 w 1726601"/>
              <a:gd name="connsiteY280" fmla="*/ 160390 h 1726532"/>
              <a:gd name="connsiteX281" fmla="*/ 882001 w 1726601"/>
              <a:gd name="connsiteY281" fmla="*/ 2 h 1726532"/>
              <a:gd name="connsiteX282" fmla="*/ 894099 w 1726601"/>
              <a:gd name="connsiteY282" fmla="*/ 12584 h 1726532"/>
              <a:gd name="connsiteX283" fmla="*/ 881517 w 1726601"/>
              <a:gd name="connsiteY283" fmla="*/ 24751 h 1726532"/>
              <a:gd name="connsiteX284" fmla="*/ 869419 w 1726601"/>
              <a:gd name="connsiteY284" fmla="*/ 12100 h 1726532"/>
              <a:gd name="connsiteX285" fmla="*/ 882001 w 1726601"/>
              <a:gd name="connsiteY285" fmla="*/ 2 h 172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Lst>
            <a:rect l="l" t="t" r="r" b="b"/>
            <a:pathLst>
              <a:path w="1726601" h="1726532">
                <a:moveTo>
                  <a:pt x="845222" y="1701781"/>
                </a:moveTo>
                <a:cubicBezTo>
                  <a:pt x="852066" y="1701919"/>
                  <a:pt x="857459" y="1707588"/>
                  <a:pt x="857320" y="1714432"/>
                </a:cubicBezTo>
                <a:cubicBezTo>
                  <a:pt x="857113" y="1721207"/>
                  <a:pt x="851513" y="1726668"/>
                  <a:pt x="844669" y="1726530"/>
                </a:cubicBezTo>
                <a:cubicBezTo>
                  <a:pt x="837894" y="1726392"/>
                  <a:pt x="832432" y="1720654"/>
                  <a:pt x="832571" y="1713879"/>
                </a:cubicBezTo>
                <a:cubicBezTo>
                  <a:pt x="832709" y="1707035"/>
                  <a:pt x="838447" y="1701642"/>
                  <a:pt x="845222" y="1701781"/>
                </a:cubicBezTo>
                <a:close/>
                <a:moveTo>
                  <a:pt x="1118921" y="1520030"/>
                </a:moveTo>
                <a:cubicBezTo>
                  <a:pt x="1131641" y="1515052"/>
                  <a:pt x="1145952" y="1521412"/>
                  <a:pt x="1150929" y="1534133"/>
                </a:cubicBezTo>
                <a:cubicBezTo>
                  <a:pt x="1155907" y="1546853"/>
                  <a:pt x="1149616" y="1561164"/>
                  <a:pt x="1136895" y="1566073"/>
                </a:cubicBezTo>
                <a:cubicBezTo>
                  <a:pt x="1124106" y="1571119"/>
                  <a:pt x="1109795" y="1564759"/>
                  <a:pt x="1104818" y="1552038"/>
                </a:cubicBezTo>
                <a:cubicBezTo>
                  <a:pt x="1099909" y="1539318"/>
                  <a:pt x="1106200" y="1525008"/>
                  <a:pt x="1118921" y="1520030"/>
                </a:cubicBezTo>
                <a:close/>
                <a:moveTo>
                  <a:pt x="560688" y="1507975"/>
                </a:moveTo>
                <a:cubicBezTo>
                  <a:pt x="566581" y="1505685"/>
                  <a:pt x="573356" y="1505650"/>
                  <a:pt x="579613" y="1508415"/>
                </a:cubicBezTo>
                <a:cubicBezTo>
                  <a:pt x="592126" y="1513877"/>
                  <a:pt x="597795" y="1528464"/>
                  <a:pt x="592264" y="1540977"/>
                </a:cubicBezTo>
                <a:cubicBezTo>
                  <a:pt x="586803" y="1553490"/>
                  <a:pt x="572216" y="1559159"/>
                  <a:pt x="559703" y="1553628"/>
                </a:cubicBezTo>
                <a:cubicBezTo>
                  <a:pt x="547190" y="1548167"/>
                  <a:pt x="541521" y="1533580"/>
                  <a:pt x="547051" y="1521067"/>
                </a:cubicBezTo>
                <a:cubicBezTo>
                  <a:pt x="549782" y="1514811"/>
                  <a:pt x="554794" y="1510265"/>
                  <a:pt x="560688" y="1507975"/>
                </a:cubicBezTo>
                <a:close/>
                <a:moveTo>
                  <a:pt x="1443431" y="1469010"/>
                </a:moveTo>
                <a:cubicBezTo>
                  <a:pt x="1448339" y="1464309"/>
                  <a:pt x="1456151" y="1464447"/>
                  <a:pt x="1460921" y="1469356"/>
                </a:cubicBezTo>
                <a:cubicBezTo>
                  <a:pt x="1465622" y="1474333"/>
                  <a:pt x="1465484" y="1482145"/>
                  <a:pt x="1460576" y="1486846"/>
                </a:cubicBezTo>
                <a:cubicBezTo>
                  <a:pt x="1455667" y="1491547"/>
                  <a:pt x="1447786" y="1491409"/>
                  <a:pt x="1443085" y="1486501"/>
                </a:cubicBezTo>
                <a:cubicBezTo>
                  <a:pt x="1438384" y="1481592"/>
                  <a:pt x="1438522" y="1473711"/>
                  <a:pt x="1443431" y="1469010"/>
                </a:cubicBezTo>
                <a:close/>
                <a:moveTo>
                  <a:pt x="850477" y="1458640"/>
                </a:moveTo>
                <a:cubicBezTo>
                  <a:pt x="857321" y="1458778"/>
                  <a:pt x="862713" y="1464447"/>
                  <a:pt x="862575" y="1471291"/>
                </a:cubicBezTo>
                <a:cubicBezTo>
                  <a:pt x="862437" y="1478066"/>
                  <a:pt x="856768" y="1483527"/>
                  <a:pt x="849924" y="1483389"/>
                </a:cubicBezTo>
                <a:cubicBezTo>
                  <a:pt x="843149" y="1483251"/>
                  <a:pt x="837687" y="1477582"/>
                  <a:pt x="837826" y="1470738"/>
                </a:cubicBezTo>
                <a:cubicBezTo>
                  <a:pt x="837964" y="1463893"/>
                  <a:pt x="843633" y="1458501"/>
                  <a:pt x="850477" y="1458640"/>
                </a:cubicBezTo>
                <a:close/>
                <a:moveTo>
                  <a:pt x="240100" y="1443016"/>
                </a:moveTo>
                <a:cubicBezTo>
                  <a:pt x="245009" y="1438315"/>
                  <a:pt x="252821" y="1438453"/>
                  <a:pt x="257591" y="1443362"/>
                </a:cubicBezTo>
                <a:cubicBezTo>
                  <a:pt x="262292" y="1448270"/>
                  <a:pt x="262154" y="1456151"/>
                  <a:pt x="257245" y="1460852"/>
                </a:cubicBezTo>
                <a:cubicBezTo>
                  <a:pt x="252337" y="1465554"/>
                  <a:pt x="244456" y="1465415"/>
                  <a:pt x="239755" y="1460437"/>
                </a:cubicBezTo>
                <a:cubicBezTo>
                  <a:pt x="234984" y="1455529"/>
                  <a:pt x="235192" y="1447717"/>
                  <a:pt x="240100" y="1443016"/>
                </a:cubicBezTo>
                <a:close/>
                <a:moveTo>
                  <a:pt x="1275230" y="1293343"/>
                </a:moveTo>
                <a:cubicBezTo>
                  <a:pt x="1280138" y="1288642"/>
                  <a:pt x="1287950" y="1288849"/>
                  <a:pt x="1292720" y="1293688"/>
                </a:cubicBezTo>
                <a:cubicBezTo>
                  <a:pt x="1297352" y="1298597"/>
                  <a:pt x="1297214" y="1306409"/>
                  <a:pt x="1292306" y="1311179"/>
                </a:cubicBezTo>
                <a:cubicBezTo>
                  <a:pt x="1287397" y="1315950"/>
                  <a:pt x="1279585" y="1315742"/>
                  <a:pt x="1274884" y="1310834"/>
                </a:cubicBezTo>
                <a:cubicBezTo>
                  <a:pt x="1270183" y="1305925"/>
                  <a:pt x="1270321" y="1298044"/>
                  <a:pt x="1275230" y="1293343"/>
                </a:cubicBezTo>
                <a:close/>
                <a:moveTo>
                  <a:pt x="1026282" y="1281935"/>
                </a:moveTo>
                <a:cubicBezTo>
                  <a:pt x="1045362" y="1274538"/>
                  <a:pt x="1066794" y="1284010"/>
                  <a:pt x="1074260" y="1303090"/>
                </a:cubicBezTo>
                <a:cubicBezTo>
                  <a:pt x="1081657" y="1322171"/>
                  <a:pt x="1072186" y="1343602"/>
                  <a:pt x="1053175" y="1351068"/>
                </a:cubicBezTo>
                <a:cubicBezTo>
                  <a:pt x="1034025" y="1358466"/>
                  <a:pt x="1012593" y="1348994"/>
                  <a:pt x="1005196" y="1329983"/>
                </a:cubicBezTo>
                <a:cubicBezTo>
                  <a:pt x="997730" y="1310902"/>
                  <a:pt x="1007201" y="1289402"/>
                  <a:pt x="1026282" y="1281935"/>
                </a:cubicBezTo>
                <a:close/>
                <a:moveTo>
                  <a:pt x="415698" y="1274815"/>
                </a:moveTo>
                <a:cubicBezTo>
                  <a:pt x="420607" y="1270114"/>
                  <a:pt x="428419" y="1270252"/>
                  <a:pt x="433189" y="1275161"/>
                </a:cubicBezTo>
                <a:cubicBezTo>
                  <a:pt x="437890" y="1280069"/>
                  <a:pt x="437752" y="1287950"/>
                  <a:pt x="432843" y="1292651"/>
                </a:cubicBezTo>
                <a:cubicBezTo>
                  <a:pt x="427935" y="1297352"/>
                  <a:pt x="420054" y="1297214"/>
                  <a:pt x="415353" y="1292237"/>
                </a:cubicBezTo>
                <a:cubicBezTo>
                  <a:pt x="410582" y="1287328"/>
                  <a:pt x="410790" y="1279516"/>
                  <a:pt x="415698" y="1274815"/>
                </a:cubicBezTo>
                <a:close/>
                <a:moveTo>
                  <a:pt x="654095" y="1273908"/>
                </a:moveTo>
                <a:cubicBezTo>
                  <a:pt x="662936" y="1270460"/>
                  <a:pt x="673081" y="1270391"/>
                  <a:pt x="682414" y="1274539"/>
                </a:cubicBezTo>
                <a:cubicBezTo>
                  <a:pt x="701149" y="1282766"/>
                  <a:pt x="709722" y="1304681"/>
                  <a:pt x="701426" y="1323416"/>
                </a:cubicBezTo>
                <a:cubicBezTo>
                  <a:pt x="693199" y="1342151"/>
                  <a:pt x="671353" y="1350654"/>
                  <a:pt x="652618" y="1342427"/>
                </a:cubicBezTo>
                <a:cubicBezTo>
                  <a:pt x="633883" y="1334132"/>
                  <a:pt x="625379" y="1312285"/>
                  <a:pt x="633606" y="1293550"/>
                </a:cubicBezTo>
                <a:cubicBezTo>
                  <a:pt x="637719" y="1284183"/>
                  <a:pt x="645255" y="1277356"/>
                  <a:pt x="654095" y="1273908"/>
                </a:cubicBezTo>
                <a:close/>
                <a:moveTo>
                  <a:pt x="855938" y="1203193"/>
                </a:moveTo>
                <a:cubicBezTo>
                  <a:pt x="869557" y="1203470"/>
                  <a:pt x="880411" y="1214738"/>
                  <a:pt x="880065" y="1228426"/>
                </a:cubicBezTo>
                <a:cubicBezTo>
                  <a:pt x="879789" y="1242046"/>
                  <a:pt x="868451" y="1252900"/>
                  <a:pt x="854832" y="1252623"/>
                </a:cubicBezTo>
                <a:cubicBezTo>
                  <a:pt x="841282" y="1252347"/>
                  <a:pt x="830428" y="1241009"/>
                  <a:pt x="830704" y="1227390"/>
                </a:cubicBezTo>
                <a:cubicBezTo>
                  <a:pt x="830981" y="1213770"/>
                  <a:pt x="842319" y="1202916"/>
                  <a:pt x="855938" y="1203193"/>
                </a:cubicBezTo>
                <a:close/>
                <a:moveTo>
                  <a:pt x="1522174" y="1133896"/>
                </a:moveTo>
                <a:cubicBezTo>
                  <a:pt x="1528067" y="1131606"/>
                  <a:pt x="1534825" y="1131571"/>
                  <a:pt x="1541047" y="1134336"/>
                </a:cubicBezTo>
                <a:cubicBezTo>
                  <a:pt x="1553560" y="1139797"/>
                  <a:pt x="1559229" y="1154385"/>
                  <a:pt x="1553698" y="1166898"/>
                </a:cubicBezTo>
                <a:cubicBezTo>
                  <a:pt x="1548237" y="1179342"/>
                  <a:pt x="1533650" y="1185080"/>
                  <a:pt x="1521137" y="1179549"/>
                </a:cubicBezTo>
                <a:cubicBezTo>
                  <a:pt x="1508693" y="1174088"/>
                  <a:pt x="1503024" y="1159501"/>
                  <a:pt x="1508485" y="1146988"/>
                </a:cubicBezTo>
                <a:cubicBezTo>
                  <a:pt x="1511251" y="1140732"/>
                  <a:pt x="1516280" y="1136186"/>
                  <a:pt x="1522174" y="1133896"/>
                </a:cubicBezTo>
                <a:close/>
                <a:moveTo>
                  <a:pt x="174493" y="1104748"/>
                </a:moveTo>
                <a:cubicBezTo>
                  <a:pt x="187214" y="1099770"/>
                  <a:pt x="201524" y="1106130"/>
                  <a:pt x="206433" y="1118851"/>
                </a:cubicBezTo>
                <a:cubicBezTo>
                  <a:pt x="211410" y="1131502"/>
                  <a:pt x="205119" y="1145882"/>
                  <a:pt x="192399" y="1150790"/>
                </a:cubicBezTo>
                <a:cubicBezTo>
                  <a:pt x="179678" y="1155768"/>
                  <a:pt x="165368" y="1149477"/>
                  <a:pt x="160459" y="1136687"/>
                </a:cubicBezTo>
                <a:cubicBezTo>
                  <a:pt x="155482" y="1124036"/>
                  <a:pt x="161773" y="1109725"/>
                  <a:pt x="174493" y="1104748"/>
                </a:cubicBezTo>
                <a:close/>
                <a:moveTo>
                  <a:pt x="1116138" y="1102017"/>
                </a:moveTo>
                <a:cubicBezTo>
                  <a:pt x="1122463" y="1102155"/>
                  <a:pt x="1128737" y="1104713"/>
                  <a:pt x="1133438" y="1109656"/>
                </a:cubicBezTo>
                <a:cubicBezTo>
                  <a:pt x="1142840" y="1119473"/>
                  <a:pt x="1142564" y="1135097"/>
                  <a:pt x="1132678" y="1144568"/>
                </a:cubicBezTo>
                <a:cubicBezTo>
                  <a:pt x="1122861" y="1153971"/>
                  <a:pt x="1107237" y="1153625"/>
                  <a:pt x="1097766" y="1143808"/>
                </a:cubicBezTo>
                <a:cubicBezTo>
                  <a:pt x="1088294" y="1133922"/>
                  <a:pt x="1088640" y="1118298"/>
                  <a:pt x="1098526" y="1108896"/>
                </a:cubicBezTo>
                <a:cubicBezTo>
                  <a:pt x="1103435" y="1104160"/>
                  <a:pt x="1109812" y="1101879"/>
                  <a:pt x="1116138" y="1102017"/>
                </a:cubicBezTo>
                <a:close/>
                <a:moveTo>
                  <a:pt x="600431" y="1090817"/>
                </a:moveTo>
                <a:cubicBezTo>
                  <a:pt x="606748" y="1090955"/>
                  <a:pt x="613005" y="1093513"/>
                  <a:pt x="617706" y="1098456"/>
                </a:cubicBezTo>
                <a:cubicBezTo>
                  <a:pt x="627177" y="1108342"/>
                  <a:pt x="626831" y="1123966"/>
                  <a:pt x="616945" y="1133368"/>
                </a:cubicBezTo>
                <a:cubicBezTo>
                  <a:pt x="607128" y="1142771"/>
                  <a:pt x="591435" y="1142494"/>
                  <a:pt x="582033" y="1132608"/>
                </a:cubicBezTo>
                <a:cubicBezTo>
                  <a:pt x="572631" y="1122791"/>
                  <a:pt x="572907" y="1107098"/>
                  <a:pt x="582793" y="1097696"/>
                </a:cubicBezTo>
                <a:cubicBezTo>
                  <a:pt x="587736" y="1092960"/>
                  <a:pt x="594114" y="1090679"/>
                  <a:pt x="600431" y="1090817"/>
                </a:cubicBezTo>
                <a:close/>
                <a:moveTo>
                  <a:pt x="952909" y="1040421"/>
                </a:moveTo>
                <a:cubicBezTo>
                  <a:pt x="972155" y="1040982"/>
                  <a:pt x="990108" y="1052829"/>
                  <a:pt x="997522" y="1071910"/>
                </a:cubicBezTo>
                <a:cubicBezTo>
                  <a:pt x="1007408" y="1097351"/>
                  <a:pt x="994826" y="1125972"/>
                  <a:pt x="969385" y="1135858"/>
                </a:cubicBezTo>
                <a:cubicBezTo>
                  <a:pt x="944013" y="1145813"/>
                  <a:pt x="915323" y="1133231"/>
                  <a:pt x="905437" y="1107790"/>
                </a:cubicBezTo>
                <a:cubicBezTo>
                  <a:pt x="895482" y="1082349"/>
                  <a:pt x="908133" y="1053728"/>
                  <a:pt x="933574" y="1043773"/>
                </a:cubicBezTo>
                <a:cubicBezTo>
                  <a:pt x="939934" y="1041302"/>
                  <a:pt x="946493" y="1040234"/>
                  <a:pt x="952909" y="1040421"/>
                </a:cubicBezTo>
                <a:close/>
                <a:moveTo>
                  <a:pt x="766195" y="1036400"/>
                </a:moveTo>
                <a:cubicBezTo>
                  <a:pt x="772611" y="1036492"/>
                  <a:pt x="779114" y="1037844"/>
                  <a:pt x="785353" y="1040592"/>
                </a:cubicBezTo>
                <a:cubicBezTo>
                  <a:pt x="810310" y="1051585"/>
                  <a:pt x="821648" y="1080759"/>
                  <a:pt x="810656" y="1105716"/>
                </a:cubicBezTo>
                <a:cubicBezTo>
                  <a:pt x="799664" y="1130673"/>
                  <a:pt x="770490" y="1142010"/>
                  <a:pt x="745533" y="1131019"/>
                </a:cubicBezTo>
                <a:cubicBezTo>
                  <a:pt x="720576" y="1120095"/>
                  <a:pt x="709169" y="1090921"/>
                  <a:pt x="720230" y="1065964"/>
                </a:cubicBezTo>
                <a:cubicBezTo>
                  <a:pt x="725726" y="1053451"/>
                  <a:pt x="735768" y="1044360"/>
                  <a:pt x="747555" y="1039771"/>
                </a:cubicBezTo>
                <a:cubicBezTo>
                  <a:pt x="753448" y="1037477"/>
                  <a:pt x="759778" y="1036308"/>
                  <a:pt x="766195" y="1036400"/>
                </a:cubicBezTo>
                <a:close/>
                <a:moveTo>
                  <a:pt x="1295037" y="1024501"/>
                </a:moveTo>
                <a:cubicBezTo>
                  <a:pt x="1303886" y="1021062"/>
                  <a:pt x="1314049" y="1020993"/>
                  <a:pt x="1323416" y="1025106"/>
                </a:cubicBezTo>
                <a:cubicBezTo>
                  <a:pt x="1342082" y="1033333"/>
                  <a:pt x="1350585" y="1055179"/>
                  <a:pt x="1342428" y="1073914"/>
                </a:cubicBezTo>
                <a:cubicBezTo>
                  <a:pt x="1334201" y="1092649"/>
                  <a:pt x="1312355" y="1101153"/>
                  <a:pt x="1293620" y="1092995"/>
                </a:cubicBezTo>
                <a:cubicBezTo>
                  <a:pt x="1274884" y="1084768"/>
                  <a:pt x="1266312" y="1062853"/>
                  <a:pt x="1274539" y="1044118"/>
                </a:cubicBezTo>
                <a:cubicBezTo>
                  <a:pt x="1278653" y="1034751"/>
                  <a:pt x="1286188" y="1027941"/>
                  <a:pt x="1295037" y="1024501"/>
                </a:cubicBezTo>
                <a:close/>
                <a:moveTo>
                  <a:pt x="396618" y="1005058"/>
                </a:moveTo>
                <a:cubicBezTo>
                  <a:pt x="415699" y="997592"/>
                  <a:pt x="437200" y="1007063"/>
                  <a:pt x="444666" y="1026144"/>
                </a:cubicBezTo>
                <a:cubicBezTo>
                  <a:pt x="452063" y="1045224"/>
                  <a:pt x="442592" y="1066725"/>
                  <a:pt x="423580" y="1074122"/>
                </a:cubicBezTo>
                <a:cubicBezTo>
                  <a:pt x="404569" y="1081588"/>
                  <a:pt x="383068" y="1072117"/>
                  <a:pt x="375602" y="1053036"/>
                </a:cubicBezTo>
                <a:cubicBezTo>
                  <a:pt x="368136" y="1033956"/>
                  <a:pt x="377607" y="1012525"/>
                  <a:pt x="396618" y="1005058"/>
                </a:cubicBezTo>
                <a:close/>
                <a:moveTo>
                  <a:pt x="1086666" y="911722"/>
                </a:moveTo>
                <a:cubicBezTo>
                  <a:pt x="1093086" y="911805"/>
                  <a:pt x="1099598" y="913145"/>
                  <a:pt x="1105854" y="915875"/>
                </a:cubicBezTo>
                <a:cubicBezTo>
                  <a:pt x="1130811" y="926868"/>
                  <a:pt x="1142218" y="956042"/>
                  <a:pt x="1131225" y="980999"/>
                </a:cubicBezTo>
                <a:cubicBezTo>
                  <a:pt x="1120164" y="1006025"/>
                  <a:pt x="1091059" y="1017363"/>
                  <a:pt x="1066102" y="1006371"/>
                </a:cubicBezTo>
                <a:cubicBezTo>
                  <a:pt x="1041076" y="995379"/>
                  <a:pt x="1029738" y="966204"/>
                  <a:pt x="1040730" y="941247"/>
                </a:cubicBezTo>
                <a:cubicBezTo>
                  <a:pt x="1048974" y="922529"/>
                  <a:pt x="1067407" y="911473"/>
                  <a:pt x="1086666" y="911722"/>
                </a:cubicBezTo>
                <a:close/>
                <a:moveTo>
                  <a:pt x="948377" y="906189"/>
                </a:moveTo>
                <a:cubicBezTo>
                  <a:pt x="959862" y="906440"/>
                  <a:pt x="971252" y="911072"/>
                  <a:pt x="979824" y="920024"/>
                </a:cubicBezTo>
                <a:cubicBezTo>
                  <a:pt x="996969" y="937929"/>
                  <a:pt x="996347" y="966343"/>
                  <a:pt x="978442" y="983488"/>
                </a:cubicBezTo>
                <a:cubicBezTo>
                  <a:pt x="960605" y="1000633"/>
                  <a:pt x="932192" y="1000011"/>
                  <a:pt x="914977" y="982106"/>
                </a:cubicBezTo>
                <a:cubicBezTo>
                  <a:pt x="897832" y="964200"/>
                  <a:pt x="898455" y="935786"/>
                  <a:pt x="916360" y="918641"/>
                </a:cubicBezTo>
                <a:cubicBezTo>
                  <a:pt x="925313" y="910069"/>
                  <a:pt x="936892" y="905938"/>
                  <a:pt x="948377" y="906189"/>
                </a:cubicBezTo>
                <a:close/>
                <a:moveTo>
                  <a:pt x="776444" y="902456"/>
                </a:moveTo>
                <a:cubicBezTo>
                  <a:pt x="787928" y="902707"/>
                  <a:pt x="799318" y="907339"/>
                  <a:pt x="807891" y="916291"/>
                </a:cubicBezTo>
                <a:cubicBezTo>
                  <a:pt x="825036" y="934197"/>
                  <a:pt x="824413" y="962610"/>
                  <a:pt x="806508" y="979755"/>
                </a:cubicBezTo>
                <a:cubicBezTo>
                  <a:pt x="788602" y="996900"/>
                  <a:pt x="760189" y="996278"/>
                  <a:pt x="743044" y="978373"/>
                </a:cubicBezTo>
                <a:cubicBezTo>
                  <a:pt x="725968" y="960467"/>
                  <a:pt x="726521" y="932053"/>
                  <a:pt x="744426" y="914908"/>
                </a:cubicBezTo>
                <a:cubicBezTo>
                  <a:pt x="753379" y="906336"/>
                  <a:pt x="764959" y="902205"/>
                  <a:pt x="776444" y="902456"/>
                </a:cubicBezTo>
                <a:close/>
                <a:moveTo>
                  <a:pt x="638117" y="901987"/>
                </a:moveTo>
                <a:cubicBezTo>
                  <a:pt x="657392" y="902538"/>
                  <a:pt x="675345" y="914424"/>
                  <a:pt x="682760" y="933505"/>
                </a:cubicBezTo>
                <a:cubicBezTo>
                  <a:pt x="692646" y="958946"/>
                  <a:pt x="680064" y="987567"/>
                  <a:pt x="654623" y="997453"/>
                </a:cubicBezTo>
                <a:cubicBezTo>
                  <a:pt x="629182" y="1007339"/>
                  <a:pt x="600492" y="994757"/>
                  <a:pt x="590606" y="969316"/>
                </a:cubicBezTo>
                <a:cubicBezTo>
                  <a:pt x="580720" y="943875"/>
                  <a:pt x="593302" y="915254"/>
                  <a:pt x="618743" y="905368"/>
                </a:cubicBezTo>
                <a:cubicBezTo>
                  <a:pt x="625120" y="902879"/>
                  <a:pt x="631692" y="901803"/>
                  <a:pt x="638117" y="901987"/>
                </a:cubicBezTo>
                <a:close/>
                <a:moveTo>
                  <a:pt x="1714501" y="869281"/>
                </a:moveTo>
                <a:cubicBezTo>
                  <a:pt x="1721276" y="869488"/>
                  <a:pt x="1726738" y="875088"/>
                  <a:pt x="1726599" y="881932"/>
                </a:cubicBezTo>
                <a:cubicBezTo>
                  <a:pt x="1726461" y="888707"/>
                  <a:pt x="1720723" y="894099"/>
                  <a:pt x="1714017" y="893961"/>
                </a:cubicBezTo>
                <a:cubicBezTo>
                  <a:pt x="1707173" y="893823"/>
                  <a:pt x="1701780" y="888154"/>
                  <a:pt x="1701850" y="881379"/>
                </a:cubicBezTo>
                <a:cubicBezTo>
                  <a:pt x="1702057" y="874604"/>
                  <a:pt x="1707657" y="869142"/>
                  <a:pt x="1714501" y="869281"/>
                </a:cubicBezTo>
                <a:close/>
                <a:moveTo>
                  <a:pt x="1471430" y="863958"/>
                </a:moveTo>
                <a:cubicBezTo>
                  <a:pt x="1478205" y="864096"/>
                  <a:pt x="1483667" y="869765"/>
                  <a:pt x="1483528" y="876609"/>
                </a:cubicBezTo>
                <a:cubicBezTo>
                  <a:pt x="1483321" y="883453"/>
                  <a:pt x="1477652" y="888845"/>
                  <a:pt x="1470877" y="888707"/>
                </a:cubicBezTo>
                <a:cubicBezTo>
                  <a:pt x="1464102" y="888500"/>
                  <a:pt x="1458640" y="882900"/>
                  <a:pt x="1458779" y="876056"/>
                </a:cubicBezTo>
                <a:cubicBezTo>
                  <a:pt x="1458986" y="869281"/>
                  <a:pt x="1464586" y="863819"/>
                  <a:pt x="1471430" y="863958"/>
                </a:cubicBezTo>
                <a:close/>
                <a:moveTo>
                  <a:pt x="1228565" y="846397"/>
                </a:moveTo>
                <a:cubicBezTo>
                  <a:pt x="1242184" y="846674"/>
                  <a:pt x="1252969" y="857943"/>
                  <a:pt x="1252692" y="871631"/>
                </a:cubicBezTo>
                <a:cubicBezTo>
                  <a:pt x="1252416" y="885319"/>
                  <a:pt x="1241078" y="896104"/>
                  <a:pt x="1227459" y="895827"/>
                </a:cubicBezTo>
                <a:cubicBezTo>
                  <a:pt x="1213770" y="895551"/>
                  <a:pt x="1202917" y="884213"/>
                  <a:pt x="1203332" y="870594"/>
                </a:cubicBezTo>
                <a:cubicBezTo>
                  <a:pt x="1203539" y="856905"/>
                  <a:pt x="1214877" y="846121"/>
                  <a:pt x="1228565" y="846397"/>
                </a:cubicBezTo>
                <a:close/>
                <a:moveTo>
                  <a:pt x="255794" y="837756"/>
                </a:moveTo>
                <a:cubicBezTo>
                  <a:pt x="262569" y="837894"/>
                  <a:pt x="268031" y="843563"/>
                  <a:pt x="267892" y="850407"/>
                </a:cubicBezTo>
                <a:cubicBezTo>
                  <a:pt x="267754" y="857182"/>
                  <a:pt x="262085" y="862644"/>
                  <a:pt x="255241" y="862505"/>
                </a:cubicBezTo>
                <a:cubicBezTo>
                  <a:pt x="248466" y="862367"/>
                  <a:pt x="243004" y="856698"/>
                  <a:pt x="243143" y="849854"/>
                </a:cubicBezTo>
                <a:cubicBezTo>
                  <a:pt x="243281" y="843010"/>
                  <a:pt x="248950" y="837617"/>
                  <a:pt x="255794" y="837756"/>
                </a:cubicBezTo>
                <a:close/>
                <a:moveTo>
                  <a:pt x="12653" y="832502"/>
                </a:moveTo>
                <a:cubicBezTo>
                  <a:pt x="19497" y="832640"/>
                  <a:pt x="24890" y="838309"/>
                  <a:pt x="24820" y="845084"/>
                </a:cubicBezTo>
                <a:cubicBezTo>
                  <a:pt x="24613" y="851928"/>
                  <a:pt x="19013" y="857320"/>
                  <a:pt x="12100" y="857182"/>
                </a:cubicBezTo>
                <a:cubicBezTo>
                  <a:pt x="5325" y="857044"/>
                  <a:pt x="-137" y="851375"/>
                  <a:pt x="2" y="844600"/>
                </a:cubicBezTo>
                <a:cubicBezTo>
                  <a:pt x="209" y="837756"/>
                  <a:pt x="5878" y="832363"/>
                  <a:pt x="12653" y="832502"/>
                </a:cubicBezTo>
                <a:close/>
                <a:moveTo>
                  <a:pt x="499142" y="830635"/>
                </a:moveTo>
                <a:cubicBezTo>
                  <a:pt x="512831" y="830912"/>
                  <a:pt x="523685" y="842180"/>
                  <a:pt x="523339" y="855869"/>
                </a:cubicBezTo>
                <a:cubicBezTo>
                  <a:pt x="523132" y="869488"/>
                  <a:pt x="511794" y="880342"/>
                  <a:pt x="498106" y="880065"/>
                </a:cubicBezTo>
                <a:cubicBezTo>
                  <a:pt x="484486" y="879720"/>
                  <a:pt x="473702" y="868451"/>
                  <a:pt x="473909" y="854832"/>
                </a:cubicBezTo>
                <a:cubicBezTo>
                  <a:pt x="474255" y="841143"/>
                  <a:pt x="485523" y="830359"/>
                  <a:pt x="499142" y="830635"/>
                </a:cubicBezTo>
                <a:close/>
                <a:moveTo>
                  <a:pt x="952102" y="734151"/>
                </a:moveTo>
                <a:cubicBezTo>
                  <a:pt x="963596" y="734385"/>
                  <a:pt x="974986" y="738999"/>
                  <a:pt x="983558" y="747952"/>
                </a:cubicBezTo>
                <a:cubicBezTo>
                  <a:pt x="1000703" y="765857"/>
                  <a:pt x="1000150" y="794340"/>
                  <a:pt x="982175" y="811554"/>
                </a:cubicBezTo>
                <a:cubicBezTo>
                  <a:pt x="964270" y="828699"/>
                  <a:pt x="935856" y="828077"/>
                  <a:pt x="918642" y="810172"/>
                </a:cubicBezTo>
                <a:cubicBezTo>
                  <a:pt x="901566" y="792266"/>
                  <a:pt x="902119" y="763853"/>
                  <a:pt x="920024" y="746638"/>
                </a:cubicBezTo>
                <a:cubicBezTo>
                  <a:pt x="929012" y="738065"/>
                  <a:pt x="940609" y="733918"/>
                  <a:pt x="952102" y="734151"/>
                </a:cubicBezTo>
                <a:close/>
                <a:moveTo>
                  <a:pt x="780169" y="730522"/>
                </a:moveTo>
                <a:cubicBezTo>
                  <a:pt x="791662" y="730772"/>
                  <a:pt x="803052" y="735404"/>
                  <a:pt x="811624" y="744357"/>
                </a:cubicBezTo>
                <a:cubicBezTo>
                  <a:pt x="828769" y="762262"/>
                  <a:pt x="828078" y="790676"/>
                  <a:pt x="810241" y="807821"/>
                </a:cubicBezTo>
                <a:cubicBezTo>
                  <a:pt x="792336" y="824966"/>
                  <a:pt x="763922" y="824344"/>
                  <a:pt x="746777" y="806439"/>
                </a:cubicBezTo>
                <a:cubicBezTo>
                  <a:pt x="729632" y="788464"/>
                  <a:pt x="730254" y="760050"/>
                  <a:pt x="748091" y="742974"/>
                </a:cubicBezTo>
                <a:cubicBezTo>
                  <a:pt x="757079" y="734401"/>
                  <a:pt x="768676" y="730271"/>
                  <a:pt x="780169" y="730522"/>
                </a:cubicBezTo>
                <a:close/>
                <a:moveTo>
                  <a:pt x="1091324" y="725658"/>
                </a:moveTo>
                <a:cubicBezTo>
                  <a:pt x="1110590" y="726219"/>
                  <a:pt x="1128582" y="738066"/>
                  <a:pt x="1135996" y="757147"/>
                </a:cubicBezTo>
                <a:cubicBezTo>
                  <a:pt x="1145882" y="782588"/>
                  <a:pt x="1133300" y="811209"/>
                  <a:pt x="1107928" y="821095"/>
                </a:cubicBezTo>
                <a:cubicBezTo>
                  <a:pt x="1082418" y="831050"/>
                  <a:pt x="1053797" y="818399"/>
                  <a:pt x="1043841" y="792958"/>
                </a:cubicBezTo>
                <a:cubicBezTo>
                  <a:pt x="1034024" y="767517"/>
                  <a:pt x="1046537" y="738896"/>
                  <a:pt x="1071979" y="729010"/>
                </a:cubicBezTo>
                <a:cubicBezTo>
                  <a:pt x="1078339" y="726538"/>
                  <a:pt x="1084903" y="725471"/>
                  <a:pt x="1091324" y="725658"/>
                </a:cubicBezTo>
                <a:close/>
                <a:moveTo>
                  <a:pt x="641420" y="715899"/>
                </a:moveTo>
                <a:cubicBezTo>
                  <a:pt x="647830" y="715991"/>
                  <a:pt x="654329" y="717343"/>
                  <a:pt x="660568" y="720091"/>
                </a:cubicBezTo>
                <a:cubicBezTo>
                  <a:pt x="685594" y="731084"/>
                  <a:pt x="696932" y="760258"/>
                  <a:pt x="686009" y="785215"/>
                </a:cubicBezTo>
                <a:cubicBezTo>
                  <a:pt x="675017" y="810172"/>
                  <a:pt x="645843" y="821509"/>
                  <a:pt x="620886" y="810587"/>
                </a:cubicBezTo>
                <a:cubicBezTo>
                  <a:pt x="595929" y="799594"/>
                  <a:pt x="584522" y="770420"/>
                  <a:pt x="595514" y="745463"/>
                </a:cubicBezTo>
                <a:cubicBezTo>
                  <a:pt x="603758" y="726693"/>
                  <a:pt x="622190" y="715623"/>
                  <a:pt x="641420" y="715899"/>
                </a:cubicBezTo>
                <a:close/>
                <a:moveTo>
                  <a:pt x="1303229" y="652341"/>
                </a:moveTo>
                <a:cubicBezTo>
                  <a:pt x="1322241" y="644944"/>
                  <a:pt x="1343741" y="654346"/>
                  <a:pt x="1351138" y="673427"/>
                </a:cubicBezTo>
                <a:cubicBezTo>
                  <a:pt x="1358535" y="692507"/>
                  <a:pt x="1349064" y="714008"/>
                  <a:pt x="1330053" y="721405"/>
                </a:cubicBezTo>
                <a:cubicBezTo>
                  <a:pt x="1310972" y="728871"/>
                  <a:pt x="1289472" y="719400"/>
                  <a:pt x="1282074" y="700319"/>
                </a:cubicBezTo>
                <a:cubicBezTo>
                  <a:pt x="1274608" y="681238"/>
                  <a:pt x="1284079" y="659738"/>
                  <a:pt x="1303229" y="652341"/>
                </a:cubicBezTo>
                <a:close/>
                <a:moveTo>
                  <a:pt x="404689" y="632931"/>
                </a:moveTo>
                <a:cubicBezTo>
                  <a:pt x="413521" y="629492"/>
                  <a:pt x="423649" y="629422"/>
                  <a:pt x="432982" y="633536"/>
                </a:cubicBezTo>
                <a:cubicBezTo>
                  <a:pt x="451786" y="641763"/>
                  <a:pt x="460290" y="663678"/>
                  <a:pt x="452063" y="682344"/>
                </a:cubicBezTo>
                <a:cubicBezTo>
                  <a:pt x="443836" y="701079"/>
                  <a:pt x="421921" y="709583"/>
                  <a:pt x="403186" y="701356"/>
                </a:cubicBezTo>
                <a:cubicBezTo>
                  <a:pt x="384520" y="693129"/>
                  <a:pt x="375947" y="671283"/>
                  <a:pt x="384174" y="652548"/>
                </a:cubicBezTo>
                <a:cubicBezTo>
                  <a:pt x="388322" y="643180"/>
                  <a:pt x="395857" y="636371"/>
                  <a:pt x="404689" y="632931"/>
                </a:cubicBezTo>
                <a:close/>
                <a:moveTo>
                  <a:pt x="961980" y="591192"/>
                </a:moveTo>
                <a:cubicBezTo>
                  <a:pt x="968396" y="591279"/>
                  <a:pt x="974899" y="592627"/>
                  <a:pt x="981138" y="595375"/>
                </a:cubicBezTo>
                <a:cubicBezTo>
                  <a:pt x="1006095" y="606436"/>
                  <a:pt x="1017433" y="635541"/>
                  <a:pt x="1006441" y="660498"/>
                </a:cubicBezTo>
                <a:cubicBezTo>
                  <a:pt x="995448" y="685525"/>
                  <a:pt x="966274" y="696862"/>
                  <a:pt x="941317" y="685870"/>
                </a:cubicBezTo>
                <a:cubicBezTo>
                  <a:pt x="916360" y="674878"/>
                  <a:pt x="905022" y="645773"/>
                  <a:pt x="916015" y="620747"/>
                </a:cubicBezTo>
                <a:cubicBezTo>
                  <a:pt x="921511" y="608268"/>
                  <a:pt x="931553" y="599177"/>
                  <a:pt x="943340" y="594580"/>
                </a:cubicBezTo>
                <a:cubicBezTo>
                  <a:pt x="949233" y="592281"/>
                  <a:pt x="955563" y="591106"/>
                  <a:pt x="961980" y="591192"/>
                </a:cubicBezTo>
                <a:close/>
                <a:moveTo>
                  <a:pt x="776590" y="587184"/>
                </a:moveTo>
                <a:cubicBezTo>
                  <a:pt x="795823" y="587745"/>
                  <a:pt x="813801" y="599592"/>
                  <a:pt x="821164" y="618673"/>
                </a:cubicBezTo>
                <a:cubicBezTo>
                  <a:pt x="831119" y="644114"/>
                  <a:pt x="818468" y="672804"/>
                  <a:pt x="793096" y="682690"/>
                </a:cubicBezTo>
                <a:cubicBezTo>
                  <a:pt x="767586" y="692576"/>
                  <a:pt x="739034" y="679994"/>
                  <a:pt x="729148" y="654553"/>
                </a:cubicBezTo>
                <a:cubicBezTo>
                  <a:pt x="719262" y="629112"/>
                  <a:pt x="731844" y="600422"/>
                  <a:pt x="757285" y="590536"/>
                </a:cubicBezTo>
                <a:cubicBezTo>
                  <a:pt x="763628" y="588064"/>
                  <a:pt x="770179" y="586997"/>
                  <a:pt x="776590" y="587184"/>
                </a:cubicBezTo>
                <a:close/>
                <a:moveTo>
                  <a:pt x="1127311" y="586241"/>
                </a:moveTo>
                <a:cubicBezTo>
                  <a:pt x="1133628" y="586371"/>
                  <a:pt x="1139902" y="588912"/>
                  <a:pt x="1144637" y="593855"/>
                </a:cubicBezTo>
                <a:cubicBezTo>
                  <a:pt x="1154039" y="603740"/>
                  <a:pt x="1153694" y="619365"/>
                  <a:pt x="1143877" y="628767"/>
                </a:cubicBezTo>
                <a:cubicBezTo>
                  <a:pt x="1133991" y="638238"/>
                  <a:pt x="1118367" y="637892"/>
                  <a:pt x="1108965" y="628006"/>
                </a:cubicBezTo>
                <a:cubicBezTo>
                  <a:pt x="1099493" y="618189"/>
                  <a:pt x="1099839" y="602496"/>
                  <a:pt x="1109725" y="593094"/>
                </a:cubicBezTo>
                <a:cubicBezTo>
                  <a:pt x="1114634" y="588393"/>
                  <a:pt x="1120994" y="586112"/>
                  <a:pt x="1127311" y="586241"/>
                </a:cubicBezTo>
                <a:close/>
                <a:moveTo>
                  <a:pt x="1534272" y="575603"/>
                </a:moveTo>
                <a:cubicBezTo>
                  <a:pt x="1546992" y="570626"/>
                  <a:pt x="1561303" y="576917"/>
                  <a:pt x="1566211" y="589707"/>
                </a:cubicBezTo>
                <a:cubicBezTo>
                  <a:pt x="1571189" y="602427"/>
                  <a:pt x="1564898" y="616807"/>
                  <a:pt x="1552108" y="621715"/>
                </a:cubicBezTo>
                <a:cubicBezTo>
                  <a:pt x="1539457" y="626693"/>
                  <a:pt x="1525077" y="620332"/>
                  <a:pt x="1520169" y="607612"/>
                </a:cubicBezTo>
                <a:cubicBezTo>
                  <a:pt x="1515191" y="594892"/>
                  <a:pt x="1521552" y="580581"/>
                  <a:pt x="1534272" y="575603"/>
                </a:cubicBezTo>
                <a:close/>
                <a:moveTo>
                  <a:pt x="611561" y="575085"/>
                </a:moveTo>
                <a:cubicBezTo>
                  <a:pt x="617878" y="575223"/>
                  <a:pt x="624134" y="577781"/>
                  <a:pt x="628836" y="582724"/>
                </a:cubicBezTo>
                <a:cubicBezTo>
                  <a:pt x="638307" y="592610"/>
                  <a:pt x="637961" y="608234"/>
                  <a:pt x="628075" y="617636"/>
                </a:cubicBezTo>
                <a:cubicBezTo>
                  <a:pt x="618258" y="627108"/>
                  <a:pt x="602634" y="626762"/>
                  <a:pt x="593163" y="616876"/>
                </a:cubicBezTo>
                <a:cubicBezTo>
                  <a:pt x="583761" y="607059"/>
                  <a:pt x="584106" y="591435"/>
                  <a:pt x="593923" y="581964"/>
                </a:cubicBezTo>
                <a:cubicBezTo>
                  <a:pt x="598866" y="577228"/>
                  <a:pt x="605243" y="574946"/>
                  <a:pt x="611561" y="575085"/>
                </a:cubicBezTo>
                <a:close/>
                <a:moveTo>
                  <a:pt x="186540" y="546524"/>
                </a:moveTo>
                <a:cubicBezTo>
                  <a:pt x="192433" y="544233"/>
                  <a:pt x="199208" y="544181"/>
                  <a:pt x="205465" y="546912"/>
                </a:cubicBezTo>
                <a:cubicBezTo>
                  <a:pt x="217978" y="552374"/>
                  <a:pt x="223647" y="567030"/>
                  <a:pt x="218116" y="579474"/>
                </a:cubicBezTo>
                <a:cubicBezTo>
                  <a:pt x="212655" y="591918"/>
                  <a:pt x="198068" y="597587"/>
                  <a:pt x="185554" y="592125"/>
                </a:cubicBezTo>
                <a:cubicBezTo>
                  <a:pt x="173041" y="586664"/>
                  <a:pt x="167373" y="572077"/>
                  <a:pt x="172903" y="559564"/>
                </a:cubicBezTo>
                <a:cubicBezTo>
                  <a:pt x="175634" y="553342"/>
                  <a:pt x="180646" y="548814"/>
                  <a:pt x="186540" y="546524"/>
                </a:cubicBezTo>
                <a:close/>
                <a:moveTo>
                  <a:pt x="871701" y="473839"/>
                </a:moveTo>
                <a:cubicBezTo>
                  <a:pt x="885389" y="474185"/>
                  <a:pt x="896174" y="485453"/>
                  <a:pt x="895897" y="499073"/>
                </a:cubicBezTo>
                <a:cubicBezTo>
                  <a:pt x="895621" y="512761"/>
                  <a:pt x="884352" y="523615"/>
                  <a:pt x="870664" y="523269"/>
                </a:cubicBezTo>
                <a:cubicBezTo>
                  <a:pt x="857045" y="523062"/>
                  <a:pt x="846191" y="511724"/>
                  <a:pt x="846467" y="498036"/>
                </a:cubicBezTo>
                <a:cubicBezTo>
                  <a:pt x="846744" y="484416"/>
                  <a:pt x="858081" y="473632"/>
                  <a:pt x="871701" y="473839"/>
                </a:cubicBezTo>
                <a:close/>
                <a:moveTo>
                  <a:pt x="1293896" y="433811"/>
                </a:moveTo>
                <a:cubicBezTo>
                  <a:pt x="1298804" y="429110"/>
                  <a:pt x="1306616" y="429248"/>
                  <a:pt x="1311317" y="434226"/>
                </a:cubicBezTo>
                <a:cubicBezTo>
                  <a:pt x="1316018" y="439134"/>
                  <a:pt x="1315880" y="446946"/>
                  <a:pt x="1310972" y="451647"/>
                </a:cubicBezTo>
                <a:cubicBezTo>
                  <a:pt x="1305994" y="456348"/>
                  <a:pt x="1298182" y="456210"/>
                  <a:pt x="1293481" y="451302"/>
                </a:cubicBezTo>
                <a:cubicBezTo>
                  <a:pt x="1288780" y="446393"/>
                  <a:pt x="1288987" y="438581"/>
                  <a:pt x="1293896" y="433811"/>
                </a:cubicBezTo>
                <a:close/>
                <a:moveTo>
                  <a:pt x="434296" y="415283"/>
                </a:moveTo>
                <a:cubicBezTo>
                  <a:pt x="439204" y="410582"/>
                  <a:pt x="447016" y="410720"/>
                  <a:pt x="451786" y="415629"/>
                </a:cubicBezTo>
                <a:cubicBezTo>
                  <a:pt x="456488" y="420606"/>
                  <a:pt x="456280" y="428418"/>
                  <a:pt x="451372" y="433119"/>
                </a:cubicBezTo>
                <a:cubicBezTo>
                  <a:pt x="446463" y="437820"/>
                  <a:pt x="438651" y="437613"/>
                  <a:pt x="433881" y="432705"/>
                </a:cubicBezTo>
                <a:cubicBezTo>
                  <a:pt x="429180" y="427796"/>
                  <a:pt x="429387" y="419984"/>
                  <a:pt x="434296" y="415283"/>
                </a:cubicBezTo>
                <a:close/>
                <a:moveTo>
                  <a:pt x="1045717" y="383551"/>
                </a:moveTo>
                <a:cubicBezTo>
                  <a:pt x="1054558" y="380112"/>
                  <a:pt x="1064720" y="380026"/>
                  <a:pt x="1074122" y="384105"/>
                </a:cubicBezTo>
                <a:cubicBezTo>
                  <a:pt x="1092788" y="392331"/>
                  <a:pt x="1101292" y="414246"/>
                  <a:pt x="1093065" y="432913"/>
                </a:cubicBezTo>
                <a:cubicBezTo>
                  <a:pt x="1084838" y="451717"/>
                  <a:pt x="1062923" y="460220"/>
                  <a:pt x="1044257" y="451993"/>
                </a:cubicBezTo>
                <a:cubicBezTo>
                  <a:pt x="1025522" y="443697"/>
                  <a:pt x="1017018" y="421851"/>
                  <a:pt x="1025245" y="403116"/>
                </a:cubicBezTo>
                <a:cubicBezTo>
                  <a:pt x="1029359" y="393783"/>
                  <a:pt x="1036877" y="386991"/>
                  <a:pt x="1045717" y="383551"/>
                </a:cubicBezTo>
                <a:close/>
                <a:moveTo>
                  <a:pt x="673496" y="375532"/>
                </a:moveTo>
                <a:cubicBezTo>
                  <a:pt x="692646" y="368065"/>
                  <a:pt x="714077" y="377467"/>
                  <a:pt x="721475" y="396548"/>
                </a:cubicBezTo>
                <a:cubicBezTo>
                  <a:pt x="728941" y="415629"/>
                  <a:pt x="719470" y="437129"/>
                  <a:pt x="700389" y="444596"/>
                </a:cubicBezTo>
                <a:cubicBezTo>
                  <a:pt x="681308" y="452062"/>
                  <a:pt x="659808" y="442591"/>
                  <a:pt x="652411" y="423510"/>
                </a:cubicBezTo>
                <a:cubicBezTo>
                  <a:pt x="645014" y="404498"/>
                  <a:pt x="654416" y="382998"/>
                  <a:pt x="673496" y="375532"/>
                </a:cubicBezTo>
                <a:close/>
                <a:moveTo>
                  <a:pt x="1469494" y="265680"/>
                </a:moveTo>
                <a:cubicBezTo>
                  <a:pt x="1474403" y="260979"/>
                  <a:pt x="1482215" y="261117"/>
                  <a:pt x="1486985" y="266026"/>
                </a:cubicBezTo>
                <a:cubicBezTo>
                  <a:pt x="1491686" y="270934"/>
                  <a:pt x="1491479" y="278815"/>
                  <a:pt x="1486570" y="283516"/>
                </a:cubicBezTo>
                <a:cubicBezTo>
                  <a:pt x="1481593" y="288286"/>
                  <a:pt x="1473780" y="288079"/>
                  <a:pt x="1469079" y="283171"/>
                </a:cubicBezTo>
                <a:cubicBezTo>
                  <a:pt x="1464447" y="278262"/>
                  <a:pt x="1464517" y="270450"/>
                  <a:pt x="1469494" y="265680"/>
                </a:cubicBezTo>
                <a:close/>
                <a:moveTo>
                  <a:pt x="876678" y="243074"/>
                </a:moveTo>
                <a:cubicBezTo>
                  <a:pt x="883522" y="243212"/>
                  <a:pt x="888984" y="248950"/>
                  <a:pt x="888776" y="255725"/>
                </a:cubicBezTo>
                <a:cubicBezTo>
                  <a:pt x="888638" y="262500"/>
                  <a:pt x="882969" y="267961"/>
                  <a:pt x="876125" y="267823"/>
                </a:cubicBezTo>
                <a:cubicBezTo>
                  <a:pt x="869350" y="267685"/>
                  <a:pt x="863888" y="262016"/>
                  <a:pt x="864027" y="255172"/>
                </a:cubicBezTo>
                <a:cubicBezTo>
                  <a:pt x="864165" y="248397"/>
                  <a:pt x="869834" y="242935"/>
                  <a:pt x="876678" y="243074"/>
                </a:cubicBezTo>
                <a:close/>
                <a:moveTo>
                  <a:pt x="266095" y="239547"/>
                </a:moveTo>
                <a:cubicBezTo>
                  <a:pt x="271003" y="234915"/>
                  <a:pt x="278884" y="235123"/>
                  <a:pt x="283585" y="239962"/>
                </a:cubicBezTo>
                <a:cubicBezTo>
                  <a:pt x="288286" y="244940"/>
                  <a:pt x="288079" y="252752"/>
                  <a:pt x="283240" y="257453"/>
                </a:cubicBezTo>
                <a:cubicBezTo>
                  <a:pt x="278262" y="262154"/>
                  <a:pt x="270450" y="262015"/>
                  <a:pt x="265749" y="257038"/>
                </a:cubicBezTo>
                <a:cubicBezTo>
                  <a:pt x="261048" y="252129"/>
                  <a:pt x="261186" y="244248"/>
                  <a:pt x="266095" y="239547"/>
                </a:cubicBezTo>
                <a:close/>
                <a:moveTo>
                  <a:pt x="1148043" y="172393"/>
                </a:moveTo>
                <a:cubicBezTo>
                  <a:pt x="1153937" y="170103"/>
                  <a:pt x="1160712" y="170068"/>
                  <a:pt x="1166968" y="172834"/>
                </a:cubicBezTo>
                <a:cubicBezTo>
                  <a:pt x="1179412" y="178296"/>
                  <a:pt x="1185150" y="192883"/>
                  <a:pt x="1179619" y="205396"/>
                </a:cubicBezTo>
                <a:cubicBezTo>
                  <a:pt x="1174158" y="217840"/>
                  <a:pt x="1159571" y="223509"/>
                  <a:pt x="1147058" y="218047"/>
                </a:cubicBezTo>
                <a:cubicBezTo>
                  <a:pt x="1134544" y="212517"/>
                  <a:pt x="1128875" y="197930"/>
                  <a:pt x="1134406" y="185486"/>
                </a:cubicBezTo>
                <a:cubicBezTo>
                  <a:pt x="1137137" y="179229"/>
                  <a:pt x="1142149" y="174683"/>
                  <a:pt x="1148043" y="172393"/>
                </a:cubicBezTo>
                <a:close/>
                <a:moveTo>
                  <a:pt x="589844" y="160390"/>
                </a:moveTo>
                <a:cubicBezTo>
                  <a:pt x="602565" y="155413"/>
                  <a:pt x="616875" y="161704"/>
                  <a:pt x="621784" y="174424"/>
                </a:cubicBezTo>
                <a:cubicBezTo>
                  <a:pt x="626761" y="187076"/>
                  <a:pt x="620401" y="201455"/>
                  <a:pt x="607681" y="206433"/>
                </a:cubicBezTo>
                <a:cubicBezTo>
                  <a:pt x="595029" y="211341"/>
                  <a:pt x="580650" y="205050"/>
                  <a:pt x="575741" y="192330"/>
                </a:cubicBezTo>
                <a:cubicBezTo>
                  <a:pt x="570764" y="179609"/>
                  <a:pt x="577055" y="165299"/>
                  <a:pt x="589844" y="160390"/>
                </a:cubicBezTo>
                <a:close/>
                <a:moveTo>
                  <a:pt x="882001" y="2"/>
                </a:moveTo>
                <a:cubicBezTo>
                  <a:pt x="888776" y="140"/>
                  <a:pt x="894237" y="5809"/>
                  <a:pt x="894099" y="12584"/>
                </a:cubicBezTo>
                <a:cubicBezTo>
                  <a:pt x="893961" y="19428"/>
                  <a:pt x="888292" y="24820"/>
                  <a:pt x="881517" y="24751"/>
                </a:cubicBezTo>
                <a:cubicBezTo>
                  <a:pt x="874742" y="24544"/>
                  <a:pt x="869280" y="18944"/>
                  <a:pt x="869419" y="12100"/>
                </a:cubicBezTo>
                <a:cubicBezTo>
                  <a:pt x="869557" y="5325"/>
                  <a:pt x="875226" y="-137"/>
                  <a:pt x="882001" y="2"/>
                </a:cubicBezTo>
                <a:close/>
              </a:path>
            </a:pathLst>
          </a:custGeom>
          <a:solidFill>
            <a:schemeClr val="accent3"/>
          </a:solidFill>
          <a:ln w="6903" cap="flat">
            <a:noFill/>
            <a:prstDash val="solid"/>
            <a:miter/>
          </a:ln>
        </p:spPr>
        <p:txBody>
          <a:bodyPr rtlCol="0" anchor="ctr"/>
          <a:lstStyle/>
          <a:p>
            <a:endParaRPr lang="zh-CN" altLang="en-US"/>
          </a:p>
        </p:txBody>
      </p:sp>
      <p:grpSp>
        <p:nvGrpSpPr>
          <p:cNvPr id="17" name="组合 16"/>
          <p:cNvGrpSpPr/>
          <p:nvPr/>
        </p:nvGrpSpPr>
        <p:grpSpPr>
          <a:xfrm>
            <a:off x="6371702" y="514976"/>
            <a:ext cx="5323646" cy="6044859"/>
            <a:chOff x="5968802" y="1795114"/>
            <a:chExt cx="5323646" cy="6044859"/>
          </a:xfrm>
        </p:grpSpPr>
        <p:grpSp>
          <p:nvGrpSpPr>
            <p:cNvPr id="18" name="组合 17"/>
            <p:cNvGrpSpPr/>
            <p:nvPr/>
          </p:nvGrpSpPr>
          <p:grpSpPr>
            <a:xfrm>
              <a:off x="5968802" y="5588495"/>
              <a:ext cx="834185" cy="947060"/>
              <a:chOff x="2340261" y="3044909"/>
              <a:chExt cx="260619" cy="295884"/>
            </a:xfrm>
          </p:grpSpPr>
          <p:sp>
            <p:nvSpPr>
              <p:cNvPr id="119" name="任意多边形: 形状 118"/>
              <p:cNvSpPr/>
              <p:nvPr/>
            </p:nvSpPr>
            <p:spPr>
              <a:xfrm>
                <a:off x="2340261" y="3044909"/>
                <a:ext cx="260619" cy="295884"/>
              </a:xfrm>
              <a:custGeom>
                <a:avLst/>
                <a:gdLst>
                  <a:gd name="connsiteX0" fmla="*/ 255009 w 260619"/>
                  <a:gd name="connsiteY0" fmla="*/ 235773 h 295884"/>
                  <a:gd name="connsiteX1" fmla="*/ 243120 w 260619"/>
                  <a:gd name="connsiteY1" fmla="*/ 228960 h 295884"/>
                  <a:gd name="connsiteX2" fmla="*/ 249932 w 260619"/>
                  <a:gd name="connsiteY2" fmla="*/ 217071 h 295884"/>
                  <a:gd name="connsiteX3" fmla="*/ 252738 w 260619"/>
                  <a:gd name="connsiteY3" fmla="*/ 216804 h 295884"/>
                  <a:gd name="connsiteX4" fmla="*/ 250333 w 260619"/>
                  <a:gd name="connsiteY4" fmla="*/ 207988 h 295884"/>
                  <a:gd name="connsiteX5" fmla="*/ 248062 w 260619"/>
                  <a:gd name="connsiteY5" fmla="*/ 209190 h 295884"/>
                  <a:gd name="connsiteX6" fmla="*/ 236174 w 260619"/>
                  <a:gd name="connsiteY6" fmla="*/ 202377 h 295884"/>
                  <a:gd name="connsiteX7" fmla="*/ 242986 w 260619"/>
                  <a:gd name="connsiteY7" fmla="*/ 190488 h 295884"/>
                  <a:gd name="connsiteX8" fmla="*/ 245524 w 260619"/>
                  <a:gd name="connsiteY8" fmla="*/ 190355 h 295884"/>
                  <a:gd name="connsiteX9" fmla="*/ 243120 w 260619"/>
                  <a:gd name="connsiteY9" fmla="*/ 181672 h 295884"/>
                  <a:gd name="connsiteX10" fmla="*/ 241250 w 260619"/>
                  <a:gd name="connsiteY10" fmla="*/ 182607 h 295884"/>
                  <a:gd name="connsiteX11" fmla="*/ 229361 w 260619"/>
                  <a:gd name="connsiteY11" fmla="*/ 175794 h 295884"/>
                  <a:gd name="connsiteX12" fmla="*/ 236174 w 260619"/>
                  <a:gd name="connsiteY12" fmla="*/ 163905 h 295884"/>
                  <a:gd name="connsiteX13" fmla="*/ 238311 w 260619"/>
                  <a:gd name="connsiteY13" fmla="*/ 163772 h 295884"/>
                  <a:gd name="connsiteX14" fmla="*/ 235906 w 260619"/>
                  <a:gd name="connsiteY14" fmla="*/ 155223 h 295884"/>
                  <a:gd name="connsiteX15" fmla="*/ 234303 w 260619"/>
                  <a:gd name="connsiteY15" fmla="*/ 156024 h 295884"/>
                  <a:gd name="connsiteX16" fmla="*/ 222415 w 260619"/>
                  <a:gd name="connsiteY16" fmla="*/ 149211 h 295884"/>
                  <a:gd name="connsiteX17" fmla="*/ 229227 w 260619"/>
                  <a:gd name="connsiteY17" fmla="*/ 137323 h 295884"/>
                  <a:gd name="connsiteX18" fmla="*/ 231097 w 260619"/>
                  <a:gd name="connsiteY18" fmla="*/ 137323 h 295884"/>
                  <a:gd name="connsiteX19" fmla="*/ 228827 w 260619"/>
                  <a:gd name="connsiteY19" fmla="*/ 128907 h 295884"/>
                  <a:gd name="connsiteX20" fmla="*/ 227491 w 260619"/>
                  <a:gd name="connsiteY20" fmla="*/ 129575 h 295884"/>
                  <a:gd name="connsiteX21" fmla="*/ 215602 w 260619"/>
                  <a:gd name="connsiteY21" fmla="*/ 122762 h 295884"/>
                  <a:gd name="connsiteX22" fmla="*/ 222415 w 260619"/>
                  <a:gd name="connsiteY22" fmla="*/ 110873 h 295884"/>
                  <a:gd name="connsiteX23" fmla="*/ 223884 w 260619"/>
                  <a:gd name="connsiteY23" fmla="*/ 110873 h 295884"/>
                  <a:gd name="connsiteX24" fmla="*/ 221613 w 260619"/>
                  <a:gd name="connsiteY24" fmla="*/ 102591 h 295884"/>
                  <a:gd name="connsiteX25" fmla="*/ 220544 w 260619"/>
                  <a:gd name="connsiteY25" fmla="*/ 103125 h 295884"/>
                  <a:gd name="connsiteX26" fmla="*/ 208656 w 260619"/>
                  <a:gd name="connsiteY26" fmla="*/ 96313 h 295884"/>
                  <a:gd name="connsiteX27" fmla="*/ 215468 w 260619"/>
                  <a:gd name="connsiteY27" fmla="*/ 84424 h 295884"/>
                  <a:gd name="connsiteX28" fmla="*/ 216671 w 260619"/>
                  <a:gd name="connsiteY28" fmla="*/ 84424 h 295884"/>
                  <a:gd name="connsiteX29" fmla="*/ 214400 w 260619"/>
                  <a:gd name="connsiteY29" fmla="*/ 76275 h 295884"/>
                  <a:gd name="connsiteX30" fmla="*/ 213732 w 260619"/>
                  <a:gd name="connsiteY30" fmla="*/ 76676 h 295884"/>
                  <a:gd name="connsiteX31" fmla="*/ 201843 w 260619"/>
                  <a:gd name="connsiteY31" fmla="*/ 69863 h 295884"/>
                  <a:gd name="connsiteX32" fmla="*/ 208656 w 260619"/>
                  <a:gd name="connsiteY32" fmla="*/ 57975 h 295884"/>
                  <a:gd name="connsiteX33" fmla="*/ 209457 w 260619"/>
                  <a:gd name="connsiteY33" fmla="*/ 57975 h 295884"/>
                  <a:gd name="connsiteX34" fmla="*/ 207186 w 260619"/>
                  <a:gd name="connsiteY34" fmla="*/ 49960 h 295884"/>
                  <a:gd name="connsiteX35" fmla="*/ 206785 w 260619"/>
                  <a:gd name="connsiteY35" fmla="*/ 50227 h 295884"/>
                  <a:gd name="connsiteX36" fmla="*/ 194897 w 260619"/>
                  <a:gd name="connsiteY36" fmla="*/ 43414 h 295884"/>
                  <a:gd name="connsiteX37" fmla="*/ 201709 w 260619"/>
                  <a:gd name="connsiteY37" fmla="*/ 31525 h 295884"/>
                  <a:gd name="connsiteX38" fmla="*/ 202110 w 260619"/>
                  <a:gd name="connsiteY38" fmla="*/ 31525 h 295884"/>
                  <a:gd name="connsiteX39" fmla="*/ 199973 w 260619"/>
                  <a:gd name="connsiteY39" fmla="*/ 23644 h 295884"/>
                  <a:gd name="connsiteX40" fmla="*/ 199973 w 260619"/>
                  <a:gd name="connsiteY40" fmla="*/ 23644 h 295884"/>
                  <a:gd name="connsiteX41" fmla="*/ 188084 w 260619"/>
                  <a:gd name="connsiteY41" fmla="*/ 16831 h 295884"/>
                  <a:gd name="connsiteX42" fmla="*/ 194897 w 260619"/>
                  <a:gd name="connsiteY42" fmla="*/ 4942 h 295884"/>
                  <a:gd name="connsiteX43" fmla="*/ 194897 w 260619"/>
                  <a:gd name="connsiteY43" fmla="*/ 4942 h 295884"/>
                  <a:gd name="connsiteX44" fmla="*/ 194496 w 260619"/>
                  <a:gd name="connsiteY44" fmla="*/ 3473 h 295884"/>
                  <a:gd name="connsiteX45" fmla="*/ 192091 w 260619"/>
                  <a:gd name="connsiteY45" fmla="*/ 0 h 295884"/>
                  <a:gd name="connsiteX46" fmla="*/ 183943 w 260619"/>
                  <a:gd name="connsiteY46" fmla="*/ 2271 h 295884"/>
                  <a:gd name="connsiteX47" fmla="*/ 177130 w 260619"/>
                  <a:gd name="connsiteY47" fmla="*/ 12957 h 295884"/>
                  <a:gd name="connsiteX48" fmla="*/ 165776 w 260619"/>
                  <a:gd name="connsiteY48" fmla="*/ 7347 h 295884"/>
                  <a:gd name="connsiteX49" fmla="*/ 157494 w 260619"/>
                  <a:gd name="connsiteY49" fmla="*/ 9618 h 295884"/>
                  <a:gd name="connsiteX50" fmla="*/ 150681 w 260619"/>
                  <a:gd name="connsiteY50" fmla="*/ 20037 h 295884"/>
                  <a:gd name="connsiteX51" fmla="*/ 139326 w 260619"/>
                  <a:gd name="connsiteY51" fmla="*/ 14560 h 295884"/>
                  <a:gd name="connsiteX52" fmla="*/ 131044 w 260619"/>
                  <a:gd name="connsiteY52" fmla="*/ 16831 h 295884"/>
                  <a:gd name="connsiteX53" fmla="*/ 124232 w 260619"/>
                  <a:gd name="connsiteY53" fmla="*/ 27117 h 295884"/>
                  <a:gd name="connsiteX54" fmla="*/ 113011 w 260619"/>
                  <a:gd name="connsiteY54" fmla="*/ 21774 h 295884"/>
                  <a:gd name="connsiteX55" fmla="*/ 104595 w 260619"/>
                  <a:gd name="connsiteY55" fmla="*/ 24045 h 295884"/>
                  <a:gd name="connsiteX56" fmla="*/ 97782 w 260619"/>
                  <a:gd name="connsiteY56" fmla="*/ 34197 h 295884"/>
                  <a:gd name="connsiteX57" fmla="*/ 86561 w 260619"/>
                  <a:gd name="connsiteY57" fmla="*/ 28987 h 295884"/>
                  <a:gd name="connsiteX58" fmla="*/ 78146 w 260619"/>
                  <a:gd name="connsiteY58" fmla="*/ 31258 h 295884"/>
                  <a:gd name="connsiteX59" fmla="*/ 71333 w 260619"/>
                  <a:gd name="connsiteY59" fmla="*/ 41277 h 295884"/>
                  <a:gd name="connsiteX60" fmla="*/ 60246 w 260619"/>
                  <a:gd name="connsiteY60" fmla="*/ 36201 h 295884"/>
                  <a:gd name="connsiteX61" fmla="*/ 51696 w 260619"/>
                  <a:gd name="connsiteY61" fmla="*/ 38605 h 295884"/>
                  <a:gd name="connsiteX62" fmla="*/ 44884 w 260619"/>
                  <a:gd name="connsiteY62" fmla="*/ 48490 h 295884"/>
                  <a:gd name="connsiteX63" fmla="*/ 33796 w 260619"/>
                  <a:gd name="connsiteY63" fmla="*/ 43548 h 295884"/>
                  <a:gd name="connsiteX64" fmla="*/ 25247 w 260619"/>
                  <a:gd name="connsiteY64" fmla="*/ 45952 h 295884"/>
                  <a:gd name="connsiteX65" fmla="*/ 18434 w 260619"/>
                  <a:gd name="connsiteY65" fmla="*/ 55570 h 295884"/>
                  <a:gd name="connsiteX66" fmla="*/ 7481 w 260619"/>
                  <a:gd name="connsiteY66" fmla="*/ 50895 h 295884"/>
                  <a:gd name="connsiteX67" fmla="*/ 0 w 260619"/>
                  <a:gd name="connsiteY67" fmla="*/ 53032 h 295884"/>
                  <a:gd name="connsiteX68" fmla="*/ 2404 w 260619"/>
                  <a:gd name="connsiteY68" fmla="*/ 61581 h 295884"/>
                  <a:gd name="connsiteX69" fmla="*/ 2672 w 260619"/>
                  <a:gd name="connsiteY69" fmla="*/ 61448 h 295884"/>
                  <a:gd name="connsiteX70" fmla="*/ 14560 w 260619"/>
                  <a:gd name="connsiteY70" fmla="*/ 68260 h 295884"/>
                  <a:gd name="connsiteX71" fmla="*/ 7748 w 260619"/>
                  <a:gd name="connsiteY71" fmla="*/ 80149 h 295884"/>
                  <a:gd name="connsiteX72" fmla="*/ 7347 w 260619"/>
                  <a:gd name="connsiteY72" fmla="*/ 80149 h 295884"/>
                  <a:gd name="connsiteX73" fmla="*/ 9484 w 260619"/>
                  <a:gd name="connsiteY73" fmla="*/ 88031 h 295884"/>
                  <a:gd name="connsiteX74" fmla="*/ 9484 w 260619"/>
                  <a:gd name="connsiteY74" fmla="*/ 88031 h 295884"/>
                  <a:gd name="connsiteX75" fmla="*/ 21373 w 260619"/>
                  <a:gd name="connsiteY75" fmla="*/ 94843 h 295884"/>
                  <a:gd name="connsiteX76" fmla="*/ 14560 w 260619"/>
                  <a:gd name="connsiteY76" fmla="*/ 106732 h 295884"/>
                  <a:gd name="connsiteX77" fmla="*/ 14560 w 260619"/>
                  <a:gd name="connsiteY77" fmla="*/ 106732 h 295884"/>
                  <a:gd name="connsiteX78" fmla="*/ 16698 w 260619"/>
                  <a:gd name="connsiteY78" fmla="*/ 114614 h 295884"/>
                  <a:gd name="connsiteX79" fmla="*/ 28319 w 260619"/>
                  <a:gd name="connsiteY79" fmla="*/ 121426 h 295884"/>
                  <a:gd name="connsiteX80" fmla="*/ 21907 w 260619"/>
                  <a:gd name="connsiteY80" fmla="*/ 133181 h 295884"/>
                  <a:gd name="connsiteX81" fmla="*/ 24045 w 260619"/>
                  <a:gd name="connsiteY81" fmla="*/ 141196 h 295884"/>
                  <a:gd name="connsiteX82" fmla="*/ 35266 w 260619"/>
                  <a:gd name="connsiteY82" fmla="*/ 148009 h 295884"/>
                  <a:gd name="connsiteX83" fmla="*/ 29121 w 260619"/>
                  <a:gd name="connsiteY83" fmla="*/ 159631 h 295884"/>
                  <a:gd name="connsiteX84" fmla="*/ 31392 w 260619"/>
                  <a:gd name="connsiteY84" fmla="*/ 167779 h 295884"/>
                  <a:gd name="connsiteX85" fmla="*/ 42346 w 260619"/>
                  <a:gd name="connsiteY85" fmla="*/ 174592 h 295884"/>
                  <a:gd name="connsiteX86" fmla="*/ 36468 w 260619"/>
                  <a:gd name="connsiteY86" fmla="*/ 186080 h 295884"/>
                  <a:gd name="connsiteX87" fmla="*/ 38739 w 260619"/>
                  <a:gd name="connsiteY87" fmla="*/ 194362 h 295884"/>
                  <a:gd name="connsiteX88" fmla="*/ 49292 w 260619"/>
                  <a:gd name="connsiteY88" fmla="*/ 201175 h 295884"/>
                  <a:gd name="connsiteX89" fmla="*/ 43815 w 260619"/>
                  <a:gd name="connsiteY89" fmla="*/ 212529 h 295884"/>
                  <a:gd name="connsiteX90" fmla="*/ 46086 w 260619"/>
                  <a:gd name="connsiteY90" fmla="*/ 220812 h 295884"/>
                  <a:gd name="connsiteX91" fmla="*/ 56238 w 260619"/>
                  <a:gd name="connsiteY91" fmla="*/ 227624 h 295884"/>
                  <a:gd name="connsiteX92" fmla="*/ 51028 w 260619"/>
                  <a:gd name="connsiteY92" fmla="*/ 238711 h 295884"/>
                  <a:gd name="connsiteX93" fmla="*/ 53433 w 260619"/>
                  <a:gd name="connsiteY93" fmla="*/ 247127 h 295884"/>
                  <a:gd name="connsiteX94" fmla="*/ 63318 w 260619"/>
                  <a:gd name="connsiteY94" fmla="*/ 254073 h 295884"/>
                  <a:gd name="connsiteX95" fmla="*/ 58375 w 260619"/>
                  <a:gd name="connsiteY95" fmla="*/ 265027 h 295884"/>
                  <a:gd name="connsiteX96" fmla="*/ 60780 w 260619"/>
                  <a:gd name="connsiteY96" fmla="*/ 273576 h 295884"/>
                  <a:gd name="connsiteX97" fmla="*/ 70264 w 260619"/>
                  <a:gd name="connsiteY97" fmla="*/ 280523 h 295884"/>
                  <a:gd name="connsiteX98" fmla="*/ 66123 w 260619"/>
                  <a:gd name="connsiteY98" fmla="*/ 291076 h 295884"/>
                  <a:gd name="connsiteX99" fmla="*/ 69730 w 260619"/>
                  <a:gd name="connsiteY99" fmla="*/ 295885 h 295884"/>
                  <a:gd name="connsiteX100" fmla="*/ 77611 w 260619"/>
                  <a:gd name="connsiteY100" fmla="*/ 293747 h 295884"/>
                  <a:gd name="connsiteX101" fmla="*/ 84290 w 260619"/>
                  <a:gd name="connsiteY101" fmla="*/ 282259 h 295884"/>
                  <a:gd name="connsiteX102" fmla="*/ 96046 w 260619"/>
                  <a:gd name="connsiteY102" fmla="*/ 288671 h 295884"/>
                  <a:gd name="connsiteX103" fmla="*/ 103927 w 260619"/>
                  <a:gd name="connsiteY103" fmla="*/ 286534 h 295884"/>
                  <a:gd name="connsiteX104" fmla="*/ 110606 w 260619"/>
                  <a:gd name="connsiteY104" fmla="*/ 275180 h 295884"/>
                  <a:gd name="connsiteX105" fmla="*/ 122361 w 260619"/>
                  <a:gd name="connsiteY105" fmla="*/ 281458 h 295884"/>
                  <a:gd name="connsiteX106" fmla="*/ 130376 w 260619"/>
                  <a:gd name="connsiteY106" fmla="*/ 279187 h 295884"/>
                  <a:gd name="connsiteX107" fmla="*/ 137055 w 260619"/>
                  <a:gd name="connsiteY107" fmla="*/ 267966 h 295884"/>
                  <a:gd name="connsiteX108" fmla="*/ 148677 w 260619"/>
                  <a:gd name="connsiteY108" fmla="*/ 273977 h 295884"/>
                  <a:gd name="connsiteX109" fmla="*/ 156692 w 260619"/>
                  <a:gd name="connsiteY109" fmla="*/ 271706 h 295884"/>
                  <a:gd name="connsiteX110" fmla="*/ 163505 w 260619"/>
                  <a:gd name="connsiteY110" fmla="*/ 260753 h 295884"/>
                  <a:gd name="connsiteX111" fmla="*/ 175126 w 260619"/>
                  <a:gd name="connsiteY111" fmla="*/ 266630 h 295884"/>
                  <a:gd name="connsiteX112" fmla="*/ 183275 w 260619"/>
                  <a:gd name="connsiteY112" fmla="*/ 264359 h 295884"/>
                  <a:gd name="connsiteX113" fmla="*/ 190088 w 260619"/>
                  <a:gd name="connsiteY113" fmla="*/ 253539 h 295884"/>
                  <a:gd name="connsiteX114" fmla="*/ 201576 w 260619"/>
                  <a:gd name="connsiteY114" fmla="*/ 259283 h 295884"/>
                  <a:gd name="connsiteX115" fmla="*/ 209724 w 260619"/>
                  <a:gd name="connsiteY115" fmla="*/ 257012 h 295884"/>
                  <a:gd name="connsiteX116" fmla="*/ 216537 w 260619"/>
                  <a:gd name="connsiteY116" fmla="*/ 246326 h 295884"/>
                  <a:gd name="connsiteX117" fmla="*/ 227891 w 260619"/>
                  <a:gd name="connsiteY117" fmla="*/ 251936 h 295884"/>
                  <a:gd name="connsiteX118" fmla="*/ 236174 w 260619"/>
                  <a:gd name="connsiteY118" fmla="*/ 249665 h 295884"/>
                  <a:gd name="connsiteX119" fmla="*/ 242986 w 260619"/>
                  <a:gd name="connsiteY119" fmla="*/ 239112 h 295884"/>
                  <a:gd name="connsiteX120" fmla="*/ 254341 w 260619"/>
                  <a:gd name="connsiteY120" fmla="*/ 244589 h 295884"/>
                  <a:gd name="connsiteX121" fmla="*/ 260619 w 260619"/>
                  <a:gd name="connsiteY121" fmla="*/ 242853 h 295884"/>
                  <a:gd name="connsiteX122" fmla="*/ 258215 w 260619"/>
                  <a:gd name="connsiteY122" fmla="*/ 234170 h 295884"/>
                  <a:gd name="connsiteX123" fmla="*/ 255677 w 260619"/>
                  <a:gd name="connsiteY123" fmla="*/ 235506 h 29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60619" h="295884">
                    <a:moveTo>
                      <a:pt x="255009" y="235773"/>
                    </a:moveTo>
                    <a:cubicBezTo>
                      <a:pt x="249799" y="237242"/>
                      <a:pt x="244589" y="234170"/>
                      <a:pt x="243120" y="228960"/>
                    </a:cubicBezTo>
                    <a:cubicBezTo>
                      <a:pt x="241650" y="223750"/>
                      <a:pt x="244723" y="218541"/>
                      <a:pt x="249932" y="217071"/>
                    </a:cubicBezTo>
                    <a:cubicBezTo>
                      <a:pt x="250868" y="216804"/>
                      <a:pt x="251803" y="216804"/>
                      <a:pt x="252738" y="216804"/>
                    </a:cubicBezTo>
                    <a:lnTo>
                      <a:pt x="250333" y="207988"/>
                    </a:lnTo>
                    <a:cubicBezTo>
                      <a:pt x="249665" y="208388"/>
                      <a:pt x="248997" y="208923"/>
                      <a:pt x="248062" y="209190"/>
                    </a:cubicBezTo>
                    <a:cubicBezTo>
                      <a:pt x="242853" y="210659"/>
                      <a:pt x="237643" y="207587"/>
                      <a:pt x="236174" y="202377"/>
                    </a:cubicBezTo>
                    <a:cubicBezTo>
                      <a:pt x="234704" y="197167"/>
                      <a:pt x="237776" y="191958"/>
                      <a:pt x="242986" y="190488"/>
                    </a:cubicBezTo>
                    <a:cubicBezTo>
                      <a:pt x="243788" y="190221"/>
                      <a:pt x="244723" y="190355"/>
                      <a:pt x="245524" y="190355"/>
                    </a:cubicBezTo>
                    <a:lnTo>
                      <a:pt x="243120" y="181672"/>
                    </a:lnTo>
                    <a:cubicBezTo>
                      <a:pt x="243120" y="181672"/>
                      <a:pt x="241918" y="182473"/>
                      <a:pt x="241250" y="182607"/>
                    </a:cubicBezTo>
                    <a:cubicBezTo>
                      <a:pt x="236040" y="184076"/>
                      <a:pt x="230830" y="181004"/>
                      <a:pt x="229361" y="175794"/>
                    </a:cubicBezTo>
                    <a:cubicBezTo>
                      <a:pt x="227891" y="170585"/>
                      <a:pt x="230964" y="165241"/>
                      <a:pt x="236174" y="163905"/>
                    </a:cubicBezTo>
                    <a:cubicBezTo>
                      <a:pt x="236841" y="163772"/>
                      <a:pt x="237643" y="163905"/>
                      <a:pt x="238311" y="163772"/>
                    </a:cubicBezTo>
                    <a:lnTo>
                      <a:pt x="235906" y="155223"/>
                    </a:lnTo>
                    <a:cubicBezTo>
                      <a:pt x="235906" y="155223"/>
                      <a:pt x="234838" y="155891"/>
                      <a:pt x="234303" y="156024"/>
                    </a:cubicBezTo>
                    <a:cubicBezTo>
                      <a:pt x="229094" y="157493"/>
                      <a:pt x="223884" y="154421"/>
                      <a:pt x="222415" y="149211"/>
                    </a:cubicBezTo>
                    <a:cubicBezTo>
                      <a:pt x="220945" y="144002"/>
                      <a:pt x="224018" y="138792"/>
                      <a:pt x="229227" y="137323"/>
                    </a:cubicBezTo>
                    <a:cubicBezTo>
                      <a:pt x="229895" y="137189"/>
                      <a:pt x="230429" y="137323"/>
                      <a:pt x="231097" y="137323"/>
                    </a:cubicBezTo>
                    <a:lnTo>
                      <a:pt x="228827" y="128907"/>
                    </a:lnTo>
                    <a:cubicBezTo>
                      <a:pt x="228827" y="128907"/>
                      <a:pt x="228025" y="129441"/>
                      <a:pt x="227491" y="129575"/>
                    </a:cubicBezTo>
                    <a:cubicBezTo>
                      <a:pt x="222281" y="131044"/>
                      <a:pt x="217071" y="127972"/>
                      <a:pt x="215602" y="122762"/>
                    </a:cubicBezTo>
                    <a:cubicBezTo>
                      <a:pt x="214132" y="117552"/>
                      <a:pt x="217205" y="112343"/>
                      <a:pt x="222415" y="110873"/>
                    </a:cubicBezTo>
                    <a:cubicBezTo>
                      <a:pt x="222949" y="110740"/>
                      <a:pt x="223350" y="110873"/>
                      <a:pt x="223884" y="110873"/>
                    </a:cubicBezTo>
                    <a:lnTo>
                      <a:pt x="221613" y="102591"/>
                    </a:lnTo>
                    <a:cubicBezTo>
                      <a:pt x="221613" y="102591"/>
                      <a:pt x="220945" y="102992"/>
                      <a:pt x="220544" y="103125"/>
                    </a:cubicBezTo>
                    <a:cubicBezTo>
                      <a:pt x="215335" y="104595"/>
                      <a:pt x="210125" y="101523"/>
                      <a:pt x="208656" y="96313"/>
                    </a:cubicBezTo>
                    <a:cubicBezTo>
                      <a:pt x="207186" y="91103"/>
                      <a:pt x="210259" y="85893"/>
                      <a:pt x="215468" y="84424"/>
                    </a:cubicBezTo>
                    <a:cubicBezTo>
                      <a:pt x="215869" y="84424"/>
                      <a:pt x="216270" y="84424"/>
                      <a:pt x="216671" y="84424"/>
                    </a:cubicBezTo>
                    <a:lnTo>
                      <a:pt x="214400" y="76275"/>
                    </a:lnTo>
                    <a:cubicBezTo>
                      <a:pt x="214400" y="76275"/>
                      <a:pt x="213999" y="76543"/>
                      <a:pt x="213732" y="76676"/>
                    </a:cubicBezTo>
                    <a:cubicBezTo>
                      <a:pt x="208522" y="78146"/>
                      <a:pt x="203312" y="75073"/>
                      <a:pt x="201843" y="69863"/>
                    </a:cubicBezTo>
                    <a:cubicBezTo>
                      <a:pt x="200373" y="64654"/>
                      <a:pt x="203446" y="59444"/>
                      <a:pt x="208656" y="57975"/>
                    </a:cubicBezTo>
                    <a:cubicBezTo>
                      <a:pt x="208923" y="57975"/>
                      <a:pt x="209190" y="57975"/>
                      <a:pt x="209457" y="57975"/>
                    </a:cubicBezTo>
                    <a:lnTo>
                      <a:pt x="207186" y="49960"/>
                    </a:lnTo>
                    <a:cubicBezTo>
                      <a:pt x="207186" y="49960"/>
                      <a:pt x="206919" y="50093"/>
                      <a:pt x="206785" y="50227"/>
                    </a:cubicBezTo>
                    <a:cubicBezTo>
                      <a:pt x="201576" y="51696"/>
                      <a:pt x="196366" y="48624"/>
                      <a:pt x="194897" y="43414"/>
                    </a:cubicBezTo>
                    <a:cubicBezTo>
                      <a:pt x="193427" y="38204"/>
                      <a:pt x="196500" y="32995"/>
                      <a:pt x="201709" y="31525"/>
                    </a:cubicBezTo>
                    <a:cubicBezTo>
                      <a:pt x="201843" y="31525"/>
                      <a:pt x="201976" y="31525"/>
                      <a:pt x="202110" y="31525"/>
                    </a:cubicBezTo>
                    <a:lnTo>
                      <a:pt x="199973" y="23644"/>
                    </a:lnTo>
                    <a:cubicBezTo>
                      <a:pt x="199973" y="23644"/>
                      <a:pt x="199973" y="23644"/>
                      <a:pt x="199973" y="23644"/>
                    </a:cubicBezTo>
                    <a:cubicBezTo>
                      <a:pt x="194763" y="25113"/>
                      <a:pt x="189553" y="22041"/>
                      <a:pt x="188084" y="16831"/>
                    </a:cubicBezTo>
                    <a:cubicBezTo>
                      <a:pt x="186614" y="11622"/>
                      <a:pt x="189687" y="6412"/>
                      <a:pt x="194897" y="4942"/>
                    </a:cubicBezTo>
                    <a:cubicBezTo>
                      <a:pt x="194897" y="4942"/>
                      <a:pt x="194897" y="4942"/>
                      <a:pt x="194897" y="4942"/>
                    </a:cubicBezTo>
                    <a:lnTo>
                      <a:pt x="194496" y="3473"/>
                    </a:lnTo>
                    <a:cubicBezTo>
                      <a:pt x="193427" y="2538"/>
                      <a:pt x="192626" y="1336"/>
                      <a:pt x="192091" y="0"/>
                    </a:cubicBezTo>
                    <a:lnTo>
                      <a:pt x="183943" y="2271"/>
                    </a:lnTo>
                    <a:cubicBezTo>
                      <a:pt x="184611" y="6946"/>
                      <a:pt x="181939" y="11622"/>
                      <a:pt x="177130" y="12957"/>
                    </a:cubicBezTo>
                    <a:cubicBezTo>
                      <a:pt x="172321" y="14293"/>
                      <a:pt x="167646" y="11755"/>
                      <a:pt x="165776" y="7347"/>
                    </a:cubicBezTo>
                    <a:lnTo>
                      <a:pt x="157494" y="9618"/>
                    </a:lnTo>
                    <a:cubicBezTo>
                      <a:pt x="158028" y="14293"/>
                      <a:pt x="155356" y="18835"/>
                      <a:pt x="150681" y="20037"/>
                    </a:cubicBezTo>
                    <a:cubicBezTo>
                      <a:pt x="146005" y="21373"/>
                      <a:pt x="141330" y="18835"/>
                      <a:pt x="139326" y="14560"/>
                    </a:cubicBezTo>
                    <a:lnTo>
                      <a:pt x="131044" y="16831"/>
                    </a:lnTo>
                    <a:cubicBezTo>
                      <a:pt x="131579" y="21373"/>
                      <a:pt x="128773" y="25781"/>
                      <a:pt x="124232" y="27117"/>
                    </a:cubicBezTo>
                    <a:cubicBezTo>
                      <a:pt x="119556" y="28453"/>
                      <a:pt x="114881" y="26049"/>
                      <a:pt x="113011" y="21774"/>
                    </a:cubicBezTo>
                    <a:lnTo>
                      <a:pt x="104595" y="24045"/>
                    </a:lnTo>
                    <a:cubicBezTo>
                      <a:pt x="104996" y="28587"/>
                      <a:pt x="102324" y="32861"/>
                      <a:pt x="97782" y="34197"/>
                    </a:cubicBezTo>
                    <a:cubicBezTo>
                      <a:pt x="93240" y="35533"/>
                      <a:pt x="88565" y="33128"/>
                      <a:pt x="86561" y="28987"/>
                    </a:cubicBezTo>
                    <a:lnTo>
                      <a:pt x="78146" y="31258"/>
                    </a:lnTo>
                    <a:cubicBezTo>
                      <a:pt x="78413" y="35666"/>
                      <a:pt x="75741" y="39941"/>
                      <a:pt x="71333" y="41277"/>
                    </a:cubicBezTo>
                    <a:cubicBezTo>
                      <a:pt x="66791" y="42613"/>
                      <a:pt x="62249" y="40342"/>
                      <a:pt x="60246" y="36201"/>
                    </a:cubicBezTo>
                    <a:lnTo>
                      <a:pt x="51696" y="38605"/>
                    </a:lnTo>
                    <a:cubicBezTo>
                      <a:pt x="51964" y="43013"/>
                      <a:pt x="49292" y="47155"/>
                      <a:pt x="44884" y="48490"/>
                    </a:cubicBezTo>
                    <a:cubicBezTo>
                      <a:pt x="40475" y="49693"/>
                      <a:pt x="35934" y="47555"/>
                      <a:pt x="33796" y="43548"/>
                    </a:cubicBezTo>
                    <a:lnTo>
                      <a:pt x="25247" y="45952"/>
                    </a:lnTo>
                    <a:cubicBezTo>
                      <a:pt x="25381" y="50360"/>
                      <a:pt x="22709" y="54368"/>
                      <a:pt x="18434" y="55570"/>
                    </a:cubicBezTo>
                    <a:cubicBezTo>
                      <a:pt x="14026" y="56772"/>
                      <a:pt x="9618" y="54635"/>
                      <a:pt x="7481" y="50895"/>
                    </a:cubicBezTo>
                    <a:lnTo>
                      <a:pt x="0" y="53032"/>
                    </a:lnTo>
                    <a:lnTo>
                      <a:pt x="2404" y="61581"/>
                    </a:lnTo>
                    <a:cubicBezTo>
                      <a:pt x="2404" y="61581"/>
                      <a:pt x="2538" y="61581"/>
                      <a:pt x="2672" y="61448"/>
                    </a:cubicBezTo>
                    <a:cubicBezTo>
                      <a:pt x="7881" y="59978"/>
                      <a:pt x="13091" y="63051"/>
                      <a:pt x="14560" y="68260"/>
                    </a:cubicBezTo>
                    <a:cubicBezTo>
                      <a:pt x="16030" y="73470"/>
                      <a:pt x="12957" y="78680"/>
                      <a:pt x="7748" y="80149"/>
                    </a:cubicBezTo>
                    <a:cubicBezTo>
                      <a:pt x="7748" y="80149"/>
                      <a:pt x="7481" y="80149"/>
                      <a:pt x="7347" y="80149"/>
                    </a:cubicBezTo>
                    <a:lnTo>
                      <a:pt x="9484" y="88031"/>
                    </a:lnTo>
                    <a:cubicBezTo>
                      <a:pt x="9484" y="88031"/>
                      <a:pt x="9484" y="88031"/>
                      <a:pt x="9484" y="88031"/>
                    </a:cubicBezTo>
                    <a:cubicBezTo>
                      <a:pt x="14694" y="86561"/>
                      <a:pt x="19904" y="89634"/>
                      <a:pt x="21373" y="94843"/>
                    </a:cubicBezTo>
                    <a:cubicBezTo>
                      <a:pt x="22843" y="100053"/>
                      <a:pt x="19770" y="105263"/>
                      <a:pt x="14560" y="106732"/>
                    </a:cubicBezTo>
                    <a:lnTo>
                      <a:pt x="14560" y="106732"/>
                    </a:lnTo>
                    <a:lnTo>
                      <a:pt x="16698" y="114614"/>
                    </a:lnTo>
                    <a:cubicBezTo>
                      <a:pt x="21774" y="113411"/>
                      <a:pt x="26850" y="116350"/>
                      <a:pt x="28319" y="121426"/>
                    </a:cubicBezTo>
                    <a:cubicBezTo>
                      <a:pt x="29789" y="126502"/>
                      <a:pt x="26850" y="131579"/>
                      <a:pt x="21907" y="133181"/>
                    </a:cubicBezTo>
                    <a:lnTo>
                      <a:pt x="24045" y="141196"/>
                    </a:lnTo>
                    <a:cubicBezTo>
                      <a:pt x="28987" y="140261"/>
                      <a:pt x="33930" y="143067"/>
                      <a:pt x="35266" y="148009"/>
                    </a:cubicBezTo>
                    <a:cubicBezTo>
                      <a:pt x="36602" y="152952"/>
                      <a:pt x="33796" y="157894"/>
                      <a:pt x="29121" y="159631"/>
                    </a:cubicBezTo>
                    <a:lnTo>
                      <a:pt x="31392" y="167779"/>
                    </a:lnTo>
                    <a:cubicBezTo>
                      <a:pt x="36201" y="166978"/>
                      <a:pt x="41010" y="169783"/>
                      <a:pt x="42346" y="174592"/>
                    </a:cubicBezTo>
                    <a:cubicBezTo>
                      <a:pt x="43681" y="179401"/>
                      <a:pt x="41010" y="184210"/>
                      <a:pt x="36468" y="186080"/>
                    </a:cubicBezTo>
                    <a:lnTo>
                      <a:pt x="38739" y="194362"/>
                    </a:lnTo>
                    <a:cubicBezTo>
                      <a:pt x="43414" y="193828"/>
                      <a:pt x="47956" y="196500"/>
                      <a:pt x="49292" y="201175"/>
                    </a:cubicBezTo>
                    <a:cubicBezTo>
                      <a:pt x="50628" y="205850"/>
                      <a:pt x="48090" y="210526"/>
                      <a:pt x="43815" y="212529"/>
                    </a:cubicBezTo>
                    <a:lnTo>
                      <a:pt x="46086" y="220812"/>
                    </a:lnTo>
                    <a:cubicBezTo>
                      <a:pt x="50628" y="220411"/>
                      <a:pt x="55036" y="223082"/>
                      <a:pt x="56238" y="227624"/>
                    </a:cubicBezTo>
                    <a:cubicBezTo>
                      <a:pt x="57440" y="232166"/>
                      <a:pt x="55170" y="236708"/>
                      <a:pt x="51028" y="238711"/>
                    </a:cubicBezTo>
                    <a:lnTo>
                      <a:pt x="53433" y="247127"/>
                    </a:lnTo>
                    <a:cubicBezTo>
                      <a:pt x="57841" y="246860"/>
                      <a:pt x="62116" y="249532"/>
                      <a:pt x="63318" y="254073"/>
                    </a:cubicBezTo>
                    <a:cubicBezTo>
                      <a:pt x="64520" y="258482"/>
                      <a:pt x="62383" y="263023"/>
                      <a:pt x="58375" y="265027"/>
                    </a:cubicBezTo>
                    <a:lnTo>
                      <a:pt x="60780" y="273576"/>
                    </a:lnTo>
                    <a:cubicBezTo>
                      <a:pt x="65055" y="273576"/>
                      <a:pt x="69062" y="276115"/>
                      <a:pt x="70264" y="280523"/>
                    </a:cubicBezTo>
                    <a:cubicBezTo>
                      <a:pt x="71467" y="284664"/>
                      <a:pt x="69596" y="288805"/>
                      <a:pt x="66123" y="291076"/>
                    </a:cubicBezTo>
                    <a:cubicBezTo>
                      <a:pt x="67726" y="292278"/>
                      <a:pt x="69062" y="293881"/>
                      <a:pt x="69730" y="295885"/>
                    </a:cubicBezTo>
                    <a:lnTo>
                      <a:pt x="77611" y="293747"/>
                    </a:lnTo>
                    <a:cubicBezTo>
                      <a:pt x="76409" y="288805"/>
                      <a:pt x="79348" y="283729"/>
                      <a:pt x="84290" y="282259"/>
                    </a:cubicBezTo>
                    <a:cubicBezTo>
                      <a:pt x="89367" y="280790"/>
                      <a:pt x="94443" y="283729"/>
                      <a:pt x="96046" y="288671"/>
                    </a:cubicBezTo>
                    <a:lnTo>
                      <a:pt x="103927" y="286534"/>
                    </a:lnTo>
                    <a:cubicBezTo>
                      <a:pt x="102858" y="281591"/>
                      <a:pt x="105664" y="276649"/>
                      <a:pt x="110606" y="275180"/>
                    </a:cubicBezTo>
                    <a:cubicBezTo>
                      <a:pt x="115549" y="273710"/>
                      <a:pt x="120625" y="276515"/>
                      <a:pt x="122361" y="281458"/>
                    </a:cubicBezTo>
                    <a:lnTo>
                      <a:pt x="130376" y="279187"/>
                    </a:lnTo>
                    <a:cubicBezTo>
                      <a:pt x="129441" y="274244"/>
                      <a:pt x="132246" y="269435"/>
                      <a:pt x="137055" y="267966"/>
                    </a:cubicBezTo>
                    <a:cubicBezTo>
                      <a:pt x="141998" y="266630"/>
                      <a:pt x="146941" y="269302"/>
                      <a:pt x="148677" y="273977"/>
                    </a:cubicBezTo>
                    <a:lnTo>
                      <a:pt x="156692" y="271706"/>
                    </a:lnTo>
                    <a:cubicBezTo>
                      <a:pt x="155891" y="266897"/>
                      <a:pt x="158562" y="262088"/>
                      <a:pt x="163505" y="260753"/>
                    </a:cubicBezTo>
                    <a:cubicBezTo>
                      <a:pt x="168314" y="259417"/>
                      <a:pt x="173256" y="262088"/>
                      <a:pt x="175126" y="266630"/>
                    </a:cubicBezTo>
                    <a:lnTo>
                      <a:pt x="183275" y="264359"/>
                    </a:lnTo>
                    <a:cubicBezTo>
                      <a:pt x="182473" y="259550"/>
                      <a:pt x="185279" y="254875"/>
                      <a:pt x="190088" y="253539"/>
                    </a:cubicBezTo>
                    <a:cubicBezTo>
                      <a:pt x="194897" y="252203"/>
                      <a:pt x="199706" y="254741"/>
                      <a:pt x="201576" y="259283"/>
                    </a:cubicBezTo>
                    <a:lnTo>
                      <a:pt x="209724" y="257012"/>
                    </a:lnTo>
                    <a:cubicBezTo>
                      <a:pt x="209056" y="252337"/>
                      <a:pt x="211728" y="247661"/>
                      <a:pt x="216537" y="246326"/>
                    </a:cubicBezTo>
                    <a:cubicBezTo>
                      <a:pt x="221346" y="244990"/>
                      <a:pt x="226021" y="247528"/>
                      <a:pt x="227891" y="251936"/>
                    </a:cubicBezTo>
                    <a:lnTo>
                      <a:pt x="236174" y="249665"/>
                    </a:lnTo>
                    <a:cubicBezTo>
                      <a:pt x="235639" y="244990"/>
                      <a:pt x="238311" y="240448"/>
                      <a:pt x="242986" y="239112"/>
                    </a:cubicBezTo>
                    <a:cubicBezTo>
                      <a:pt x="247662" y="237776"/>
                      <a:pt x="252471" y="240315"/>
                      <a:pt x="254341" y="244589"/>
                    </a:cubicBezTo>
                    <a:lnTo>
                      <a:pt x="260619" y="242853"/>
                    </a:lnTo>
                    <a:lnTo>
                      <a:pt x="258215" y="234170"/>
                    </a:lnTo>
                    <a:cubicBezTo>
                      <a:pt x="257413" y="234704"/>
                      <a:pt x="256612" y="235238"/>
                      <a:pt x="255677" y="235506"/>
                    </a:cubicBezTo>
                    <a:close/>
                  </a:path>
                </a:pathLst>
              </a:custGeom>
              <a:solidFill>
                <a:srgbClr val="FFEECC"/>
              </a:solidFill>
              <a:ln w="0" cap="flat">
                <a:noFill/>
                <a:prstDash val="solid"/>
                <a:miter/>
              </a:ln>
            </p:spPr>
            <p:txBody>
              <a:bodyPr rtlCol="0" anchor="ctr"/>
              <a:lstStyle/>
              <a:p>
                <a:endParaRPr lang="zh-CN" altLang="en-US"/>
              </a:p>
            </p:txBody>
          </p:sp>
          <p:sp>
            <p:nvSpPr>
              <p:cNvPr id="120" name="任意多边形: 形状 119"/>
              <p:cNvSpPr/>
              <p:nvPr/>
            </p:nvSpPr>
            <p:spPr>
              <a:xfrm rot="-926999">
                <a:off x="2387739" y="3086350"/>
                <a:ext cx="164039" cy="214132"/>
              </a:xfrm>
              <a:custGeom>
                <a:avLst/>
                <a:gdLst>
                  <a:gd name="connsiteX0" fmla="*/ 0 w 164039"/>
                  <a:gd name="connsiteY0" fmla="*/ 0 h 214132"/>
                  <a:gd name="connsiteX1" fmla="*/ 164039 w 164039"/>
                  <a:gd name="connsiteY1" fmla="*/ 0 h 214132"/>
                  <a:gd name="connsiteX2" fmla="*/ 164039 w 164039"/>
                  <a:gd name="connsiteY2" fmla="*/ 214132 h 214132"/>
                  <a:gd name="connsiteX3" fmla="*/ 0 w 164039"/>
                  <a:gd name="connsiteY3" fmla="*/ 214132 h 214132"/>
                </a:gdLst>
                <a:ahLst/>
                <a:cxnLst>
                  <a:cxn ang="0">
                    <a:pos x="connsiteX0" y="connsiteY0"/>
                  </a:cxn>
                  <a:cxn ang="0">
                    <a:pos x="connsiteX1" y="connsiteY1"/>
                  </a:cxn>
                  <a:cxn ang="0">
                    <a:pos x="connsiteX2" y="connsiteY2"/>
                  </a:cxn>
                  <a:cxn ang="0">
                    <a:pos x="connsiteX3" y="connsiteY3"/>
                  </a:cxn>
                </a:cxnLst>
                <a:rect l="l" t="t" r="r" b="b"/>
                <a:pathLst>
                  <a:path w="164039" h="214132">
                    <a:moveTo>
                      <a:pt x="0" y="0"/>
                    </a:moveTo>
                    <a:lnTo>
                      <a:pt x="164039" y="0"/>
                    </a:lnTo>
                    <a:lnTo>
                      <a:pt x="164039" y="214132"/>
                    </a:lnTo>
                    <a:lnTo>
                      <a:pt x="0" y="214132"/>
                    </a:lnTo>
                    <a:close/>
                  </a:path>
                </a:pathLst>
              </a:custGeom>
              <a:solidFill>
                <a:srgbClr val="FFBAA1"/>
              </a:solidFill>
              <a:ln w="0" cap="flat">
                <a:noFill/>
                <a:prstDash val="solid"/>
                <a:miter/>
              </a:ln>
            </p:spPr>
            <p:txBody>
              <a:bodyPr rtlCol="0" anchor="ctr"/>
              <a:lstStyle/>
              <a:p>
                <a:endParaRPr lang="zh-CN" altLang="en-US"/>
              </a:p>
            </p:txBody>
          </p:sp>
          <p:sp>
            <p:nvSpPr>
              <p:cNvPr id="121" name="任意多边形: 形状 120"/>
              <p:cNvSpPr/>
              <p:nvPr/>
            </p:nvSpPr>
            <p:spPr>
              <a:xfrm>
                <a:off x="2459852" y="3107576"/>
                <a:ext cx="31074" cy="100337"/>
              </a:xfrm>
              <a:custGeom>
                <a:avLst/>
                <a:gdLst>
                  <a:gd name="connsiteX0" fmla="*/ 13324 w 31074"/>
                  <a:gd name="connsiteY0" fmla="*/ 100304 h 100337"/>
                  <a:gd name="connsiteX1" fmla="*/ 8381 w 31074"/>
                  <a:gd name="connsiteY1" fmla="*/ 96965 h 100337"/>
                  <a:gd name="connsiteX2" fmla="*/ 901 w 31074"/>
                  <a:gd name="connsiteY2" fmla="*/ 57959 h 100337"/>
                  <a:gd name="connsiteX3" fmla="*/ 366 w 31074"/>
                  <a:gd name="connsiteY3" fmla="*/ 39791 h 100337"/>
                  <a:gd name="connsiteX4" fmla="*/ 23610 w 31074"/>
                  <a:gd name="connsiteY4" fmla="*/ 1053 h 100337"/>
                  <a:gd name="connsiteX5" fmla="*/ 30022 w 31074"/>
                  <a:gd name="connsiteY5" fmla="*/ 1587 h 100337"/>
                  <a:gd name="connsiteX6" fmla="*/ 29487 w 31074"/>
                  <a:gd name="connsiteY6" fmla="*/ 7999 h 100337"/>
                  <a:gd name="connsiteX7" fmla="*/ 9450 w 31074"/>
                  <a:gd name="connsiteY7" fmla="*/ 40860 h 100337"/>
                  <a:gd name="connsiteX8" fmla="*/ 9984 w 31074"/>
                  <a:gd name="connsiteY8" fmla="*/ 56756 h 100337"/>
                  <a:gd name="connsiteX9" fmla="*/ 17198 w 31074"/>
                  <a:gd name="connsiteY9" fmla="*/ 94560 h 100337"/>
                  <a:gd name="connsiteX10" fmla="*/ 13992 w 31074"/>
                  <a:gd name="connsiteY10" fmla="*/ 100037 h 100337"/>
                  <a:gd name="connsiteX11" fmla="*/ 13324 w 31074"/>
                  <a:gd name="connsiteY11" fmla="*/ 100037 h 10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74" h="100337">
                    <a:moveTo>
                      <a:pt x="13324" y="100304"/>
                    </a:moveTo>
                    <a:cubicBezTo>
                      <a:pt x="11053" y="100571"/>
                      <a:pt x="9049" y="99236"/>
                      <a:pt x="8381" y="96965"/>
                    </a:cubicBezTo>
                    <a:cubicBezTo>
                      <a:pt x="5042" y="84274"/>
                      <a:pt x="2504" y="71050"/>
                      <a:pt x="901" y="57959"/>
                    </a:cubicBezTo>
                    <a:cubicBezTo>
                      <a:pt x="233" y="52615"/>
                      <a:pt x="-435" y="46203"/>
                      <a:pt x="366" y="39791"/>
                    </a:cubicBezTo>
                    <a:cubicBezTo>
                      <a:pt x="1969" y="26032"/>
                      <a:pt x="10251" y="12273"/>
                      <a:pt x="23610" y="1053"/>
                    </a:cubicBezTo>
                    <a:cubicBezTo>
                      <a:pt x="25480" y="-550"/>
                      <a:pt x="28419" y="-283"/>
                      <a:pt x="30022" y="1587"/>
                    </a:cubicBezTo>
                    <a:cubicBezTo>
                      <a:pt x="31625" y="3457"/>
                      <a:pt x="31357" y="6396"/>
                      <a:pt x="29487" y="7999"/>
                    </a:cubicBezTo>
                    <a:cubicBezTo>
                      <a:pt x="17866" y="17750"/>
                      <a:pt x="10786" y="29372"/>
                      <a:pt x="9450" y="40860"/>
                    </a:cubicBezTo>
                    <a:cubicBezTo>
                      <a:pt x="8782" y="46203"/>
                      <a:pt x="9450" y="51947"/>
                      <a:pt x="9984" y="56756"/>
                    </a:cubicBezTo>
                    <a:cubicBezTo>
                      <a:pt x="11587" y="69447"/>
                      <a:pt x="13992" y="82271"/>
                      <a:pt x="17198" y="94560"/>
                    </a:cubicBezTo>
                    <a:cubicBezTo>
                      <a:pt x="17866" y="96965"/>
                      <a:pt x="16396" y="99503"/>
                      <a:pt x="13992" y="100037"/>
                    </a:cubicBezTo>
                    <a:cubicBezTo>
                      <a:pt x="13725" y="100037"/>
                      <a:pt x="13591" y="100037"/>
                      <a:pt x="13324" y="100037"/>
                    </a:cubicBezTo>
                    <a:close/>
                  </a:path>
                </a:pathLst>
              </a:custGeom>
              <a:solidFill>
                <a:srgbClr val="473125"/>
              </a:solidFill>
              <a:ln w="0" cap="flat">
                <a:noFill/>
                <a:prstDash val="solid"/>
                <a:miter/>
              </a:ln>
            </p:spPr>
            <p:txBody>
              <a:bodyPr rtlCol="0" anchor="ctr"/>
              <a:lstStyle/>
              <a:p>
                <a:endParaRPr lang="zh-CN" altLang="en-US"/>
              </a:p>
            </p:txBody>
          </p:sp>
          <p:sp>
            <p:nvSpPr>
              <p:cNvPr id="122" name="任意多边形: 形状 121"/>
              <p:cNvSpPr/>
              <p:nvPr/>
            </p:nvSpPr>
            <p:spPr>
              <a:xfrm>
                <a:off x="2423016" y="3135679"/>
                <a:ext cx="45064" cy="31750"/>
              </a:xfrm>
              <a:custGeom>
                <a:avLst/>
                <a:gdLst>
                  <a:gd name="connsiteX0" fmla="*/ 40943 w 45064"/>
                  <a:gd name="connsiteY0" fmla="*/ 31726 h 31750"/>
                  <a:gd name="connsiteX1" fmla="*/ 37336 w 45064"/>
                  <a:gd name="connsiteY1" fmla="*/ 30523 h 31750"/>
                  <a:gd name="connsiteX2" fmla="*/ 34130 w 45064"/>
                  <a:gd name="connsiteY2" fmla="*/ 29856 h 31750"/>
                  <a:gd name="connsiteX3" fmla="*/ 13959 w 45064"/>
                  <a:gd name="connsiteY3" fmla="*/ 21974 h 31750"/>
                  <a:gd name="connsiteX4" fmla="*/ 601 w 45064"/>
                  <a:gd name="connsiteY4" fmla="*/ 11154 h 31750"/>
                  <a:gd name="connsiteX5" fmla="*/ 601 w 45064"/>
                  <a:gd name="connsiteY5" fmla="*/ 5544 h 31750"/>
                  <a:gd name="connsiteX6" fmla="*/ 3807 w 45064"/>
                  <a:gd name="connsiteY6" fmla="*/ 2204 h 31750"/>
                  <a:gd name="connsiteX7" fmla="*/ 20505 w 45064"/>
                  <a:gd name="connsiteY7" fmla="*/ 1536 h 31750"/>
                  <a:gd name="connsiteX8" fmla="*/ 41077 w 45064"/>
                  <a:gd name="connsiteY8" fmla="*/ 17833 h 31750"/>
                  <a:gd name="connsiteX9" fmla="*/ 43347 w 45064"/>
                  <a:gd name="connsiteY9" fmla="*/ 21039 h 31750"/>
                  <a:gd name="connsiteX10" fmla="*/ 43882 w 45064"/>
                  <a:gd name="connsiteY10" fmla="*/ 23176 h 31750"/>
                  <a:gd name="connsiteX11" fmla="*/ 44817 w 45064"/>
                  <a:gd name="connsiteY11" fmla="*/ 25714 h 31750"/>
                  <a:gd name="connsiteX12" fmla="*/ 42012 w 45064"/>
                  <a:gd name="connsiteY12" fmla="*/ 31458 h 31750"/>
                  <a:gd name="connsiteX13" fmla="*/ 41077 w 45064"/>
                  <a:gd name="connsiteY13" fmla="*/ 31726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064" h="31750">
                    <a:moveTo>
                      <a:pt x="40943" y="31726"/>
                    </a:moveTo>
                    <a:cubicBezTo>
                      <a:pt x="39607" y="31859"/>
                      <a:pt x="38271" y="31458"/>
                      <a:pt x="37336" y="30523"/>
                    </a:cubicBezTo>
                    <a:cubicBezTo>
                      <a:pt x="35867" y="30523"/>
                      <a:pt x="34798" y="30123"/>
                      <a:pt x="34130" y="29856"/>
                    </a:cubicBezTo>
                    <a:lnTo>
                      <a:pt x="13959" y="21974"/>
                    </a:lnTo>
                    <a:cubicBezTo>
                      <a:pt x="8750" y="19970"/>
                      <a:pt x="2872" y="17165"/>
                      <a:pt x="601" y="11154"/>
                    </a:cubicBezTo>
                    <a:cubicBezTo>
                      <a:pt x="-200" y="9150"/>
                      <a:pt x="-200" y="7280"/>
                      <a:pt x="601" y="5544"/>
                    </a:cubicBezTo>
                    <a:cubicBezTo>
                      <a:pt x="1403" y="3540"/>
                      <a:pt x="3139" y="2471"/>
                      <a:pt x="3807" y="2204"/>
                    </a:cubicBezTo>
                    <a:cubicBezTo>
                      <a:pt x="8215" y="-468"/>
                      <a:pt x="14093" y="-735"/>
                      <a:pt x="20505" y="1536"/>
                    </a:cubicBezTo>
                    <a:cubicBezTo>
                      <a:pt x="28921" y="4341"/>
                      <a:pt x="36401" y="10353"/>
                      <a:pt x="41077" y="17833"/>
                    </a:cubicBezTo>
                    <a:cubicBezTo>
                      <a:pt x="42012" y="18635"/>
                      <a:pt x="42813" y="19703"/>
                      <a:pt x="43347" y="21039"/>
                    </a:cubicBezTo>
                    <a:cubicBezTo>
                      <a:pt x="43615" y="21707"/>
                      <a:pt x="43748" y="22508"/>
                      <a:pt x="43882" y="23176"/>
                    </a:cubicBezTo>
                    <a:cubicBezTo>
                      <a:pt x="44283" y="23978"/>
                      <a:pt x="44550" y="24913"/>
                      <a:pt x="44817" y="25714"/>
                    </a:cubicBezTo>
                    <a:cubicBezTo>
                      <a:pt x="45618" y="28119"/>
                      <a:pt x="44416" y="30657"/>
                      <a:pt x="42012" y="31458"/>
                    </a:cubicBezTo>
                    <a:cubicBezTo>
                      <a:pt x="41744" y="31458"/>
                      <a:pt x="41344" y="31592"/>
                      <a:pt x="41077" y="31726"/>
                    </a:cubicBezTo>
                    <a:close/>
                  </a:path>
                </a:pathLst>
              </a:custGeom>
              <a:solidFill>
                <a:srgbClr val="473125"/>
              </a:solidFill>
              <a:ln w="0" cap="flat">
                <a:noFill/>
                <a:prstDash val="solid"/>
                <a:miter/>
              </a:ln>
            </p:spPr>
            <p:txBody>
              <a:bodyPr rtlCol="0" anchor="ctr"/>
              <a:lstStyle/>
              <a:p>
                <a:endParaRPr lang="zh-CN" altLang="en-US"/>
              </a:p>
            </p:txBody>
          </p:sp>
          <p:sp>
            <p:nvSpPr>
              <p:cNvPr id="123" name="任意多边形: 形状 122"/>
              <p:cNvSpPr/>
              <p:nvPr/>
            </p:nvSpPr>
            <p:spPr>
              <a:xfrm>
                <a:off x="2411024" y="3163089"/>
                <a:ext cx="130899" cy="106865"/>
              </a:xfrm>
              <a:custGeom>
                <a:avLst/>
                <a:gdLst>
                  <a:gd name="connsiteX0" fmla="*/ 23546 w 130899"/>
                  <a:gd name="connsiteY0" fmla="*/ 21414 h 106865"/>
                  <a:gd name="connsiteX1" fmla="*/ 3375 w 130899"/>
                  <a:gd name="connsiteY1" fmla="*/ 40650 h 106865"/>
                  <a:gd name="connsiteX2" fmla="*/ 6448 w 130899"/>
                  <a:gd name="connsiteY2" fmla="*/ 83663 h 106865"/>
                  <a:gd name="connsiteX3" fmla="*/ 41714 w 130899"/>
                  <a:gd name="connsiteY3" fmla="*/ 104502 h 106865"/>
                  <a:gd name="connsiteX4" fmla="*/ 129210 w 130899"/>
                  <a:gd name="connsiteY4" fmla="*/ 32101 h 106865"/>
                  <a:gd name="connsiteX5" fmla="*/ 106768 w 130899"/>
                  <a:gd name="connsiteY5" fmla="*/ 2045 h 106865"/>
                  <a:gd name="connsiteX6" fmla="*/ 70968 w 130899"/>
                  <a:gd name="connsiteY6" fmla="*/ 7388 h 106865"/>
                  <a:gd name="connsiteX7" fmla="*/ 53469 w 130899"/>
                  <a:gd name="connsiteY7" fmla="*/ 21815 h 106865"/>
                  <a:gd name="connsiteX8" fmla="*/ 23546 w 130899"/>
                  <a:gd name="connsiteY8" fmla="*/ 21280 h 10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899" h="106865">
                    <a:moveTo>
                      <a:pt x="23546" y="21414"/>
                    </a:moveTo>
                    <a:cubicBezTo>
                      <a:pt x="14329" y="24353"/>
                      <a:pt x="6715" y="31566"/>
                      <a:pt x="3375" y="40650"/>
                    </a:cubicBezTo>
                    <a:cubicBezTo>
                      <a:pt x="-1834" y="54676"/>
                      <a:pt x="-1166" y="70839"/>
                      <a:pt x="6448" y="83663"/>
                    </a:cubicBezTo>
                    <a:cubicBezTo>
                      <a:pt x="13528" y="95819"/>
                      <a:pt x="28088" y="101163"/>
                      <a:pt x="41714" y="104502"/>
                    </a:cubicBezTo>
                    <a:cubicBezTo>
                      <a:pt x="87933" y="115990"/>
                      <a:pt x="141099" y="84598"/>
                      <a:pt x="129210" y="32101"/>
                    </a:cubicBezTo>
                    <a:cubicBezTo>
                      <a:pt x="126405" y="19544"/>
                      <a:pt x="120260" y="6319"/>
                      <a:pt x="106768" y="2045"/>
                    </a:cubicBezTo>
                    <a:cubicBezTo>
                      <a:pt x="95146" y="-1562"/>
                      <a:pt x="80586" y="-761"/>
                      <a:pt x="70968" y="7388"/>
                    </a:cubicBezTo>
                    <a:cubicBezTo>
                      <a:pt x="65491" y="11930"/>
                      <a:pt x="60949" y="20613"/>
                      <a:pt x="53469" y="21815"/>
                    </a:cubicBezTo>
                    <a:cubicBezTo>
                      <a:pt x="43584" y="23284"/>
                      <a:pt x="33699" y="18074"/>
                      <a:pt x="23546" y="21280"/>
                    </a:cubicBezTo>
                    <a:close/>
                  </a:path>
                </a:pathLst>
              </a:custGeom>
              <a:solidFill>
                <a:srgbClr val="D8673F"/>
              </a:solidFill>
              <a:ln w="0" cap="flat">
                <a:noFill/>
                <a:prstDash val="solid"/>
                <a:miter/>
              </a:ln>
            </p:spPr>
            <p:txBody>
              <a:bodyPr rtlCol="0" anchor="ctr"/>
              <a:lstStyle/>
              <a:p>
                <a:endParaRPr lang="zh-CN" altLang="en-US"/>
              </a:p>
            </p:txBody>
          </p:sp>
        </p:grpSp>
        <p:grpSp>
          <p:nvGrpSpPr>
            <p:cNvPr id="19" name="组合 18"/>
            <p:cNvGrpSpPr/>
            <p:nvPr/>
          </p:nvGrpSpPr>
          <p:grpSpPr>
            <a:xfrm>
              <a:off x="6326579" y="1795114"/>
              <a:ext cx="4182116" cy="4485905"/>
              <a:chOff x="2452039" y="1859767"/>
              <a:chExt cx="1306592" cy="1401503"/>
            </a:xfrm>
          </p:grpSpPr>
          <p:grpSp>
            <p:nvGrpSpPr>
              <p:cNvPr id="55" name="组合 54"/>
              <p:cNvGrpSpPr/>
              <p:nvPr/>
            </p:nvGrpSpPr>
            <p:grpSpPr>
              <a:xfrm>
                <a:off x="2972596" y="1928722"/>
                <a:ext cx="786035" cy="1117086"/>
                <a:chOff x="2972596" y="1928722"/>
                <a:chExt cx="786035" cy="1117086"/>
              </a:xfrm>
            </p:grpSpPr>
            <p:grpSp>
              <p:nvGrpSpPr>
                <p:cNvPr id="77" name="组合 76"/>
                <p:cNvGrpSpPr/>
                <p:nvPr/>
              </p:nvGrpSpPr>
              <p:grpSpPr>
                <a:xfrm>
                  <a:off x="2972596" y="1928722"/>
                  <a:ext cx="786035" cy="1117086"/>
                  <a:chOff x="2972596" y="1928722"/>
                  <a:chExt cx="786035" cy="1117086"/>
                </a:xfrm>
              </p:grpSpPr>
              <p:sp>
                <p:nvSpPr>
                  <p:cNvPr id="81" name="任意多边形: 形状 80"/>
                  <p:cNvSpPr/>
                  <p:nvPr/>
                </p:nvSpPr>
                <p:spPr>
                  <a:xfrm>
                    <a:off x="3018726" y="1930032"/>
                    <a:ext cx="680468" cy="1039270"/>
                  </a:xfrm>
                  <a:custGeom>
                    <a:avLst/>
                    <a:gdLst>
                      <a:gd name="connsiteX0" fmla="*/ 0 w 680468"/>
                      <a:gd name="connsiteY0" fmla="*/ 0 h 1039270"/>
                      <a:gd name="connsiteX1" fmla="*/ 680468 w 680468"/>
                      <a:gd name="connsiteY1" fmla="*/ 0 h 1039270"/>
                      <a:gd name="connsiteX2" fmla="*/ 680468 w 680468"/>
                      <a:gd name="connsiteY2" fmla="*/ 1039270 h 1039270"/>
                      <a:gd name="connsiteX3" fmla="*/ 0 w 680468"/>
                      <a:gd name="connsiteY3" fmla="*/ 1039270 h 1039270"/>
                    </a:gdLst>
                    <a:ahLst/>
                    <a:cxnLst>
                      <a:cxn ang="0">
                        <a:pos x="connsiteX0" y="connsiteY0"/>
                      </a:cxn>
                      <a:cxn ang="0">
                        <a:pos x="connsiteX1" y="connsiteY1"/>
                      </a:cxn>
                      <a:cxn ang="0">
                        <a:pos x="connsiteX2" y="connsiteY2"/>
                      </a:cxn>
                      <a:cxn ang="0">
                        <a:pos x="connsiteX3" y="connsiteY3"/>
                      </a:cxn>
                    </a:cxnLst>
                    <a:rect l="l" t="t" r="r" b="b"/>
                    <a:pathLst>
                      <a:path w="680468" h="1039270">
                        <a:moveTo>
                          <a:pt x="0" y="0"/>
                        </a:moveTo>
                        <a:lnTo>
                          <a:pt x="680468" y="0"/>
                        </a:lnTo>
                        <a:lnTo>
                          <a:pt x="680468" y="1039270"/>
                        </a:lnTo>
                        <a:lnTo>
                          <a:pt x="0" y="1039270"/>
                        </a:lnTo>
                        <a:close/>
                      </a:path>
                    </a:pathLst>
                  </a:custGeom>
                  <a:solidFill>
                    <a:srgbClr val="DBC7B2"/>
                  </a:solidFill>
                  <a:ln w="13351" cap="flat">
                    <a:noFill/>
                    <a:prstDash val="solid"/>
                    <a:miter/>
                  </a:ln>
                </p:spPr>
                <p:txBody>
                  <a:bodyPr rtlCol="0" anchor="ctr"/>
                  <a:lstStyle/>
                  <a:p>
                    <a:endParaRPr lang="zh-CN" altLang="en-US"/>
                  </a:p>
                </p:txBody>
              </p:sp>
              <p:grpSp>
                <p:nvGrpSpPr>
                  <p:cNvPr id="82" name="组合 81"/>
                  <p:cNvGrpSpPr/>
                  <p:nvPr/>
                </p:nvGrpSpPr>
                <p:grpSpPr>
                  <a:xfrm>
                    <a:off x="2972596" y="1928722"/>
                    <a:ext cx="786035" cy="1117086"/>
                    <a:chOff x="2972596" y="1928722"/>
                    <a:chExt cx="786035" cy="1117086"/>
                  </a:xfrm>
                  <a:solidFill>
                    <a:srgbClr val="707922"/>
                  </a:solidFill>
                </p:grpSpPr>
                <p:sp>
                  <p:nvSpPr>
                    <p:cNvPr id="83" name="任意多边形: 形状 82"/>
                    <p:cNvSpPr/>
                    <p:nvPr/>
                  </p:nvSpPr>
                  <p:spPr>
                    <a:xfrm>
                      <a:off x="3418517" y="1941633"/>
                      <a:ext cx="73019" cy="8974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4" name="任意多边形: 形状 83"/>
                    <p:cNvSpPr/>
                    <p:nvPr/>
                  </p:nvSpPr>
                  <p:spPr>
                    <a:xfrm>
                      <a:off x="3615261" y="1939582"/>
                      <a:ext cx="74146" cy="91133"/>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5" name="任意多边形: 形状 84"/>
                    <p:cNvSpPr/>
                    <p:nvPr/>
                  </p:nvSpPr>
                  <p:spPr>
                    <a:xfrm>
                      <a:off x="3622108" y="2114254"/>
                      <a:ext cx="72514" cy="891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6" name="任意多边形: 形状 85"/>
                    <p:cNvSpPr/>
                    <p:nvPr/>
                  </p:nvSpPr>
                  <p:spPr>
                    <a:xfrm>
                      <a:off x="3628440" y="2247037"/>
                      <a:ext cx="64686" cy="79506"/>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7" name="任意多边形: 形状 86"/>
                    <p:cNvSpPr/>
                    <p:nvPr/>
                  </p:nvSpPr>
                  <p:spPr>
                    <a:xfrm>
                      <a:off x="3597718" y="2332323"/>
                      <a:ext cx="64923" cy="79798"/>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dirty="0"/>
                    </a:p>
                  </p:txBody>
                </p:sp>
                <p:sp>
                  <p:nvSpPr>
                    <p:cNvPr id="88" name="任意多边形: 形状 87"/>
                    <p:cNvSpPr/>
                    <p:nvPr/>
                  </p:nvSpPr>
                  <p:spPr>
                    <a:xfrm>
                      <a:off x="3645050" y="256622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89" name="任意多边形: 形状 88"/>
                    <p:cNvSpPr/>
                    <p:nvPr/>
                  </p:nvSpPr>
                  <p:spPr>
                    <a:xfrm>
                      <a:off x="3666289" y="2702479"/>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0" name="任意多边形: 形状 89"/>
                    <p:cNvSpPr/>
                    <p:nvPr/>
                  </p:nvSpPr>
                  <p:spPr>
                    <a:xfrm>
                      <a:off x="3651462" y="2876938"/>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1" name="任意多边形: 形状 90"/>
                    <p:cNvSpPr/>
                    <p:nvPr/>
                  </p:nvSpPr>
                  <p:spPr>
                    <a:xfrm>
                      <a:off x="3430116" y="293224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2" name="任意多边形: 形状 91"/>
                    <p:cNvSpPr/>
                    <p:nvPr/>
                  </p:nvSpPr>
                  <p:spPr>
                    <a:xfrm>
                      <a:off x="3255657" y="2908864"/>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3" name="任意多边形: 形状 92"/>
                    <p:cNvSpPr/>
                    <p:nvPr/>
                  </p:nvSpPr>
                  <p:spPr>
                    <a:xfrm>
                      <a:off x="3100301" y="289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4" name="任意多边形: 形状 93"/>
                    <p:cNvSpPr/>
                    <p:nvPr/>
                  </p:nvSpPr>
                  <p:spPr>
                    <a:xfrm>
                      <a:off x="2981146" y="2191661"/>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5" name="任意多边形: 形状 94"/>
                    <p:cNvSpPr/>
                    <p:nvPr/>
                  </p:nvSpPr>
                  <p:spPr>
                    <a:xfrm>
                      <a:off x="3025412" y="2072506"/>
                      <a:ext cx="43857" cy="53905"/>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6" name="任意多边形: 形状 95"/>
                    <p:cNvSpPr/>
                    <p:nvPr/>
                  </p:nvSpPr>
                  <p:spPr>
                    <a:xfrm>
                      <a:off x="3059826" y="1933638"/>
                      <a:ext cx="77244" cy="94941"/>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7" name="任意多边形: 形状 96"/>
                    <p:cNvSpPr/>
                    <p:nvPr/>
                  </p:nvSpPr>
                  <p:spPr>
                    <a:xfrm>
                      <a:off x="3022041" y="1947643"/>
                      <a:ext cx="45091" cy="55422"/>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8" name="任意多边形: 形状 97"/>
                    <p:cNvSpPr/>
                    <p:nvPr/>
                  </p:nvSpPr>
                  <p:spPr>
                    <a:xfrm>
                      <a:off x="3185393" y="1928722"/>
                      <a:ext cx="48839" cy="60028"/>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99" name="任意多边形: 形状 98"/>
                    <p:cNvSpPr/>
                    <p:nvPr/>
                  </p:nvSpPr>
                  <p:spPr>
                    <a:xfrm>
                      <a:off x="3307347" y="1932666"/>
                      <a:ext cx="56768" cy="69774"/>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0" name="任意多边形: 形状 99"/>
                    <p:cNvSpPr/>
                    <p:nvPr/>
                  </p:nvSpPr>
                  <p:spPr>
                    <a:xfrm>
                      <a:off x="2972596" y="291100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1" name="任意多边形: 形状 100"/>
                    <p:cNvSpPr/>
                    <p:nvPr/>
                  </p:nvSpPr>
                  <p:spPr>
                    <a:xfrm>
                      <a:off x="3521085" y="1932204"/>
                      <a:ext cx="56634" cy="69609"/>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2" name="任意多边形: 形状 101"/>
                    <p:cNvSpPr/>
                    <p:nvPr/>
                  </p:nvSpPr>
                  <p:spPr>
                    <a:xfrm>
                      <a:off x="3306686" y="1968311"/>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3" name="任意多边形: 形状 102"/>
                    <p:cNvSpPr/>
                    <p:nvPr/>
                  </p:nvSpPr>
                  <p:spPr>
                    <a:xfrm>
                      <a:off x="3489694" y="199168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4" name="任意多边形: 形状 103"/>
                    <p:cNvSpPr/>
                    <p:nvPr/>
                  </p:nvSpPr>
                  <p:spPr>
                    <a:xfrm>
                      <a:off x="3557820" y="2066093"/>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5"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5" name="任意多边形: 形状 104"/>
                    <p:cNvSpPr/>
                    <p:nvPr/>
                  </p:nvSpPr>
                  <p:spPr>
                    <a:xfrm>
                      <a:off x="3536581" y="2215171"/>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6" name="任意多边形: 形状 105"/>
                    <p:cNvSpPr/>
                    <p:nvPr/>
                  </p:nvSpPr>
                  <p:spPr>
                    <a:xfrm>
                      <a:off x="3600586" y="2388335"/>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6"/>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7" name="任意多边形: 形状 106"/>
                    <p:cNvSpPr/>
                    <p:nvPr/>
                  </p:nvSpPr>
                  <p:spPr>
                    <a:xfrm>
                      <a:off x="3559958" y="2508785"/>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8" name="任意多边形: 形状 107"/>
                    <p:cNvSpPr/>
                    <p:nvPr/>
                  </p:nvSpPr>
                  <p:spPr>
                    <a:xfrm>
                      <a:off x="3521620" y="2647176"/>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09" name="任意多边形: 形状 108"/>
                    <p:cNvSpPr/>
                    <p:nvPr/>
                  </p:nvSpPr>
                  <p:spPr>
                    <a:xfrm>
                      <a:off x="3559958" y="2736543"/>
                      <a:ext cx="92342" cy="113567"/>
                    </a:xfrm>
                    <a:custGeom>
                      <a:avLst/>
                      <a:gdLst>
                        <a:gd name="connsiteX0" fmla="*/ 4318 w 92342"/>
                        <a:gd name="connsiteY0" fmla="*/ 113203 h 113567"/>
                        <a:gd name="connsiteX1" fmla="*/ 21684 w 92342"/>
                        <a:gd name="connsiteY1" fmla="*/ 43606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6"/>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0" name="任意多边形: 形状 109"/>
                    <p:cNvSpPr/>
                    <p:nvPr/>
                  </p:nvSpPr>
                  <p:spPr>
                    <a:xfrm>
                      <a:off x="3453493" y="28109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1" name="任意多边形: 形状 110"/>
                    <p:cNvSpPr/>
                    <p:nvPr/>
                  </p:nvSpPr>
                  <p:spPr>
                    <a:xfrm>
                      <a:off x="3376950"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2" name="任意多边形: 形状 111"/>
                    <p:cNvSpPr/>
                    <p:nvPr/>
                  </p:nvSpPr>
                  <p:spPr>
                    <a:xfrm>
                      <a:off x="3083203" y="2793983"/>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3" name="任意多边形: 形状 112"/>
                    <p:cNvSpPr/>
                    <p:nvPr/>
                  </p:nvSpPr>
                  <p:spPr>
                    <a:xfrm>
                      <a:off x="3074653" y="2238548"/>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4" name="任意多边形: 形状 113"/>
                    <p:cNvSpPr/>
                    <p:nvPr/>
                  </p:nvSpPr>
                  <p:spPr>
                    <a:xfrm>
                      <a:off x="3098164" y="2119393"/>
                      <a:ext cx="92398" cy="113567"/>
                    </a:xfrm>
                    <a:custGeom>
                      <a:avLst/>
                      <a:gdLst>
                        <a:gd name="connsiteX0" fmla="*/ 4318 w 92398"/>
                        <a:gd name="connsiteY0" fmla="*/ 113203 h 113567"/>
                        <a:gd name="connsiteX1" fmla="*/ 21684 w 92398"/>
                        <a:gd name="connsiteY1" fmla="*/ 43606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4" y="109463"/>
                            <a:pt x="-624" y="70991"/>
                            <a:pt x="21684" y="43606"/>
                          </a:cubicBezTo>
                          <a:cubicBezTo>
                            <a:pt x="43992" y="16222"/>
                            <a:pt x="83800" y="-1144"/>
                            <a:pt x="90078" y="59"/>
                          </a:cubicBezTo>
                          <a:cubicBezTo>
                            <a:pt x="96356"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5" name="任意多边形: 形状 114"/>
                    <p:cNvSpPr/>
                    <p:nvPr/>
                  </p:nvSpPr>
                  <p:spPr>
                    <a:xfrm>
                      <a:off x="3089614" y="201506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6" name="任意多边形: 形状 115"/>
                    <p:cNvSpPr/>
                    <p:nvPr/>
                  </p:nvSpPr>
                  <p:spPr>
                    <a:xfrm>
                      <a:off x="3202358" y="1961899"/>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7" name="任意多边形: 形状 116"/>
                    <p:cNvSpPr/>
                    <p:nvPr/>
                  </p:nvSpPr>
                  <p:spPr>
                    <a:xfrm>
                      <a:off x="3221594" y="2813085"/>
                      <a:ext cx="92398" cy="113567"/>
                    </a:xfrm>
                    <a:custGeom>
                      <a:avLst/>
                      <a:gdLst>
                        <a:gd name="connsiteX0" fmla="*/ 4318 w 92398"/>
                        <a:gd name="connsiteY0" fmla="*/ 113203 h 113567"/>
                        <a:gd name="connsiteX1" fmla="*/ 21684 w 92398"/>
                        <a:gd name="connsiteY1" fmla="*/ 43607 h 113567"/>
                        <a:gd name="connsiteX2" fmla="*/ 90078 w 92398"/>
                        <a:gd name="connsiteY2" fmla="*/ 59 h 113567"/>
                        <a:gd name="connsiteX3" fmla="*/ 68972 w 92398"/>
                        <a:gd name="connsiteY3" fmla="*/ 74598 h 113567"/>
                        <a:gd name="connsiteX4" fmla="*/ 4318 w 92398"/>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98" h="113567">
                          <a:moveTo>
                            <a:pt x="4318" y="113203"/>
                          </a:moveTo>
                          <a:cubicBezTo>
                            <a:pt x="-4365" y="109463"/>
                            <a:pt x="-624" y="70991"/>
                            <a:pt x="21684" y="43607"/>
                          </a:cubicBezTo>
                          <a:cubicBezTo>
                            <a:pt x="43992" y="16222"/>
                            <a:pt x="83800" y="-1144"/>
                            <a:pt x="90078" y="59"/>
                          </a:cubicBezTo>
                          <a:cubicBezTo>
                            <a:pt x="96357" y="1261"/>
                            <a:pt x="90078" y="38530"/>
                            <a:pt x="68972" y="74598"/>
                          </a:cubicBezTo>
                          <a:cubicBezTo>
                            <a:pt x="56282" y="96238"/>
                            <a:pt x="13535" y="117077"/>
                            <a:pt x="4318" y="113069"/>
                          </a:cubicBezTo>
                          <a:close/>
                        </a:path>
                      </a:pathLst>
                    </a:custGeom>
                    <a:solidFill>
                      <a:srgbClr val="707922"/>
                    </a:solidFill>
                    <a:ln w="0" cap="flat">
                      <a:noFill/>
                      <a:prstDash val="solid"/>
                      <a:miter/>
                    </a:ln>
                  </p:spPr>
                  <p:txBody>
                    <a:bodyPr rtlCol="0" anchor="ctr"/>
                    <a:lstStyle/>
                    <a:p>
                      <a:endParaRPr lang="zh-CN" altLang="en-US"/>
                    </a:p>
                  </p:txBody>
                </p:sp>
                <p:sp>
                  <p:nvSpPr>
                    <p:cNvPr id="118" name="任意多边形: 形状 117"/>
                    <p:cNvSpPr/>
                    <p:nvPr/>
                  </p:nvSpPr>
                  <p:spPr>
                    <a:xfrm>
                      <a:off x="3559958" y="2849286"/>
                      <a:ext cx="92342" cy="113567"/>
                    </a:xfrm>
                    <a:custGeom>
                      <a:avLst/>
                      <a:gdLst>
                        <a:gd name="connsiteX0" fmla="*/ 4318 w 92342"/>
                        <a:gd name="connsiteY0" fmla="*/ 113203 h 113567"/>
                        <a:gd name="connsiteX1" fmla="*/ 21684 w 92342"/>
                        <a:gd name="connsiteY1" fmla="*/ 43607 h 113567"/>
                        <a:gd name="connsiteX2" fmla="*/ 90078 w 92342"/>
                        <a:gd name="connsiteY2" fmla="*/ 59 h 113567"/>
                        <a:gd name="connsiteX3" fmla="*/ 68972 w 92342"/>
                        <a:gd name="connsiteY3" fmla="*/ 74598 h 113567"/>
                        <a:gd name="connsiteX4" fmla="*/ 4318 w 92342"/>
                        <a:gd name="connsiteY4" fmla="*/ 113069 h 11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42" h="113567">
                          <a:moveTo>
                            <a:pt x="4318" y="113203"/>
                          </a:moveTo>
                          <a:cubicBezTo>
                            <a:pt x="-4364" y="109463"/>
                            <a:pt x="-624" y="70991"/>
                            <a:pt x="21684" y="43607"/>
                          </a:cubicBezTo>
                          <a:cubicBezTo>
                            <a:pt x="43992" y="16222"/>
                            <a:pt x="83800" y="-1144"/>
                            <a:pt x="90078" y="59"/>
                          </a:cubicBezTo>
                          <a:cubicBezTo>
                            <a:pt x="96223" y="1261"/>
                            <a:pt x="90078" y="38530"/>
                            <a:pt x="68972" y="74598"/>
                          </a:cubicBezTo>
                          <a:cubicBezTo>
                            <a:pt x="56282" y="96238"/>
                            <a:pt x="13536" y="117077"/>
                            <a:pt x="4318" y="113069"/>
                          </a:cubicBezTo>
                          <a:close/>
                        </a:path>
                      </a:pathLst>
                    </a:custGeom>
                    <a:solidFill>
                      <a:srgbClr val="707922"/>
                    </a:solidFill>
                    <a:ln w="0" cap="flat">
                      <a:noFill/>
                      <a:prstDash val="solid"/>
                      <a:miter/>
                    </a:ln>
                  </p:spPr>
                  <p:txBody>
                    <a:bodyPr rtlCol="0" anchor="ctr"/>
                    <a:lstStyle/>
                    <a:p>
                      <a:endParaRPr lang="zh-CN" altLang="en-US"/>
                    </a:p>
                  </p:txBody>
                </p:sp>
              </p:grpSp>
            </p:grpSp>
            <p:sp>
              <p:nvSpPr>
                <p:cNvPr id="78" name="任意多边形: 形状 77"/>
                <p:cNvSpPr/>
                <p:nvPr/>
              </p:nvSpPr>
              <p:spPr>
                <a:xfrm>
                  <a:off x="3140152" y="2046115"/>
                  <a:ext cx="437749" cy="806970"/>
                </a:xfrm>
                <a:custGeom>
                  <a:avLst/>
                  <a:gdLst>
                    <a:gd name="connsiteX0" fmla="*/ 0 w 437749"/>
                    <a:gd name="connsiteY0" fmla="*/ 0 h 806970"/>
                    <a:gd name="connsiteX1" fmla="*/ 437749 w 437749"/>
                    <a:gd name="connsiteY1" fmla="*/ 0 h 806970"/>
                    <a:gd name="connsiteX2" fmla="*/ 437749 w 437749"/>
                    <a:gd name="connsiteY2" fmla="*/ 806971 h 806970"/>
                    <a:gd name="connsiteX3" fmla="*/ 0 w 437749"/>
                    <a:gd name="connsiteY3" fmla="*/ 806971 h 806970"/>
                  </a:gdLst>
                  <a:ahLst/>
                  <a:cxnLst>
                    <a:cxn ang="0">
                      <a:pos x="connsiteX0" y="connsiteY0"/>
                    </a:cxn>
                    <a:cxn ang="0">
                      <a:pos x="connsiteX1" y="connsiteY1"/>
                    </a:cxn>
                    <a:cxn ang="0">
                      <a:pos x="connsiteX2" y="connsiteY2"/>
                    </a:cxn>
                    <a:cxn ang="0">
                      <a:pos x="connsiteX3" y="connsiteY3"/>
                    </a:cxn>
                  </a:cxnLst>
                  <a:rect l="l" t="t" r="r" b="b"/>
                  <a:pathLst>
                    <a:path w="437749" h="806970">
                      <a:moveTo>
                        <a:pt x="0" y="0"/>
                      </a:moveTo>
                      <a:lnTo>
                        <a:pt x="437749" y="0"/>
                      </a:lnTo>
                      <a:lnTo>
                        <a:pt x="437749" y="806971"/>
                      </a:lnTo>
                      <a:lnTo>
                        <a:pt x="0" y="806971"/>
                      </a:lnTo>
                      <a:close/>
                    </a:path>
                  </a:pathLst>
                </a:custGeom>
                <a:solidFill>
                  <a:srgbClr val="F7ECCB"/>
                </a:solidFill>
                <a:ln w="0" cap="flat">
                  <a:noFill/>
                  <a:prstDash val="solid"/>
                  <a:miter/>
                </a:ln>
              </p:spPr>
              <p:txBody>
                <a:bodyPr rtlCol="0" anchor="ctr"/>
                <a:lstStyle/>
                <a:p>
                  <a:endParaRPr lang="zh-CN" altLang="en-US"/>
                </a:p>
              </p:txBody>
            </p:sp>
            <p:sp>
              <p:nvSpPr>
                <p:cNvPr id="79" name="任意多边形: 形状 78"/>
                <p:cNvSpPr/>
                <p:nvPr/>
              </p:nvSpPr>
              <p:spPr>
                <a:xfrm>
                  <a:off x="3191052" y="2111954"/>
                  <a:ext cx="301171" cy="38964"/>
                </a:xfrm>
                <a:custGeom>
                  <a:avLst/>
                  <a:gdLst>
                    <a:gd name="connsiteX0" fmla="*/ 9480 w 301171"/>
                    <a:gd name="connsiteY0" fmla="*/ 150 h 38964"/>
                    <a:gd name="connsiteX1" fmla="*/ 11083 w 301171"/>
                    <a:gd name="connsiteY1" fmla="*/ 35550 h 38964"/>
                    <a:gd name="connsiteX2" fmla="*/ 54497 w 301171"/>
                    <a:gd name="connsiteY2" fmla="*/ 21390 h 38964"/>
                    <a:gd name="connsiteX3" fmla="*/ 48352 w 301171"/>
                    <a:gd name="connsiteY3" fmla="*/ 20588 h 38964"/>
                    <a:gd name="connsiteX4" fmla="*/ 72932 w 301171"/>
                    <a:gd name="connsiteY4" fmla="*/ 38622 h 38964"/>
                    <a:gd name="connsiteX5" fmla="*/ 107262 w 301171"/>
                    <a:gd name="connsiteY5" fmla="*/ 17917 h 38964"/>
                    <a:gd name="connsiteX6" fmla="*/ 101652 w 301171"/>
                    <a:gd name="connsiteY6" fmla="*/ 16447 h 38964"/>
                    <a:gd name="connsiteX7" fmla="*/ 125697 w 301171"/>
                    <a:gd name="connsiteY7" fmla="*/ 33412 h 38964"/>
                    <a:gd name="connsiteX8" fmla="*/ 149207 w 301171"/>
                    <a:gd name="connsiteY8" fmla="*/ 15646 h 38964"/>
                    <a:gd name="connsiteX9" fmla="*/ 142662 w 301171"/>
                    <a:gd name="connsiteY9" fmla="*/ 13909 h 38964"/>
                    <a:gd name="connsiteX10" fmla="*/ 154283 w 301171"/>
                    <a:gd name="connsiteY10" fmla="*/ 32744 h 38964"/>
                    <a:gd name="connsiteX11" fmla="*/ 181534 w 301171"/>
                    <a:gd name="connsiteY11" fmla="*/ 24329 h 38964"/>
                    <a:gd name="connsiteX12" fmla="*/ 177393 w 301171"/>
                    <a:gd name="connsiteY12" fmla="*/ 23794 h 38964"/>
                    <a:gd name="connsiteX13" fmla="*/ 228154 w 301171"/>
                    <a:gd name="connsiteY13" fmla="*/ 19386 h 38964"/>
                    <a:gd name="connsiteX14" fmla="*/ 222009 w 301171"/>
                    <a:gd name="connsiteY14" fmla="*/ 18585 h 38964"/>
                    <a:gd name="connsiteX15" fmla="*/ 241913 w 301171"/>
                    <a:gd name="connsiteY15" fmla="*/ 31676 h 38964"/>
                    <a:gd name="connsiteX16" fmla="*/ 259947 w 301171"/>
                    <a:gd name="connsiteY16" fmla="*/ 15913 h 38964"/>
                    <a:gd name="connsiteX17" fmla="*/ 253401 w 301171"/>
                    <a:gd name="connsiteY17" fmla="*/ 15913 h 38964"/>
                    <a:gd name="connsiteX18" fmla="*/ 271034 w 301171"/>
                    <a:gd name="connsiteY18" fmla="*/ 30874 h 38964"/>
                    <a:gd name="connsiteX19" fmla="*/ 299621 w 301171"/>
                    <a:gd name="connsiteY19" fmla="*/ 20455 h 38964"/>
                    <a:gd name="connsiteX20" fmla="*/ 296281 w 301171"/>
                    <a:gd name="connsiteY20" fmla="*/ 14577 h 38964"/>
                    <a:gd name="connsiteX21" fmla="*/ 274374 w 301171"/>
                    <a:gd name="connsiteY21" fmla="*/ 24329 h 38964"/>
                    <a:gd name="connsiteX22" fmla="*/ 259947 w 301171"/>
                    <a:gd name="connsiteY22" fmla="*/ 14177 h 38964"/>
                    <a:gd name="connsiteX23" fmla="*/ 253401 w 301171"/>
                    <a:gd name="connsiteY23" fmla="*/ 14177 h 38964"/>
                    <a:gd name="connsiteX24" fmla="*/ 228421 w 301171"/>
                    <a:gd name="connsiteY24" fmla="*/ 16715 h 38964"/>
                    <a:gd name="connsiteX25" fmla="*/ 222277 w 301171"/>
                    <a:gd name="connsiteY25" fmla="*/ 15913 h 38964"/>
                    <a:gd name="connsiteX26" fmla="*/ 182202 w 301171"/>
                    <a:gd name="connsiteY26" fmla="*/ 18986 h 38964"/>
                    <a:gd name="connsiteX27" fmla="*/ 178061 w 301171"/>
                    <a:gd name="connsiteY27" fmla="*/ 18451 h 38964"/>
                    <a:gd name="connsiteX28" fmla="*/ 160027 w 301171"/>
                    <a:gd name="connsiteY28" fmla="*/ 26733 h 38964"/>
                    <a:gd name="connsiteX29" fmla="*/ 149207 w 301171"/>
                    <a:gd name="connsiteY29" fmla="*/ 15780 h 38964"/>
                    <a:gd name="connsiteX30" fmla="*/ 142662 w 301171"/>
                    <a:gd name="connsiteY30" fmla="*/ 14043 h 38964"/>
                    <a:gd name="connsiteX31" fmla="*/ 108064 w 301171"/>
                    <a:gd name="connsiteY31" fmla="*/ 14844 h 38964"/>
                    <a:gd name="connsiteX32" fmla="*/ 102453 w 301171"/>
                    <a:gd name="connsiteY32" fmla="*/ 13375 h 38964"/>
                    <a:gd name="connsiteX33" fmla="*/ 75203 w 301171"/>
                    <a:gd name="connsiteY33" fmla="*/ 32077 h 38964"/>
                    <a:gd name="connsiteX34" fmla="*/ 54898 w 301171"/>
                    <a:gd name="connsiteY34" fmla="*/ 19119 h 38964"/>
                    <a:gd name="connsiteX35" fmla="*/ 48753 w 301171"/>
                    <a:gd name="connsiteY35" fmla="*/ 18318 h 38964"/>
                    <a:gd name="connsiteX36" fmla="*/ 16961 w 301171"/>
                    <a:gd name="connsiteY36" fmla="*/ 31275 h 38964"/>
                    <a:gd name="connsiteX37" fmla="*/ 6808 w 301171"/>
                    <a:gd name="connsiteY37" fmla="*/ 18986 h 38964"/>
                    <a:gd name="connsiteX38" fmla="*/ 12953 w 301171"/>
                    <a:gd name="connsiteY38" fmla="*/ 6295 h 38964"/>
                    <a:gd name="connsiteX39" fmla="*/ 9614 w 301171"/>
                    <a:gd name="connsiteY39" fmla="*/ 418 h 38964"/>
                    <a:gd name="connsiteX40" fmla="*/ 9614 w 301171"/>
                    <a:gd name="connsiteY40" fmla="*/ 418 h 38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171" h="38964">
                      <a:moveTo>
                        <a:pt x="9480" y="150"/>
                      </a:moveTo>
                      <a:cubicBezTo>
                        <a:pt x="-4680" y="7898"/>
                        <a:pt x="-2008" y="28336"/>
                        <a:pt x="11083" y="35550"/>
                      </a:cubicBezTo>
                      <a:cubicBezTo>
                        <a:pt x="27247" y="44500"/>
                        <a:pt x="44612" y="34481"/>
                        <a:pt x="54497" y="21390"/>
                      </a:cubicBezTo>
                      <a:cubicBezTo>
                        <a:pt x="52494" y="21123"/>
                        <a:pt x="50356" y="20856"/>
                        <a:pt x="48352" y="20588"/>
                      </a:cubicBezTo>
                      <a:cubicBezTo>
                        <a:pt x="50356" y="31943"/>
                        <a:pt x="61978" y="38622"/>
                        <a:pt x="72932" y="38622"/>
                      </a:cubicBezTo>
                      <a:cubicBezTo>
                        <a:pt x="87091" y="38622"/>
                        <a:pt x="98446" y="27936"/>
                        <a:pt x="107262" y="17917"/>
                      </a:cubicBezTo>
                      <a:cubicBezTo>
                        <a:pt x="105392" y="17382"/>
                        <a:pt x="103522" y="16982"/>
                        <a:pt x="101652" y="16447"/>
                      </a:cubicBezTo>
                      <a:cubicBezTo>
                        <a:pt x="105392" y="26333"/>
                        <a:pt x="114876" y="33546"/>
                        <a:pt x="125697" y="33412"/>
                      </a:cubicBezTo>
                      <a:cubicBezTo>
                        <a:pt x="136517" y="33145"/>
                        <a:pt x="145734" y="25665"/>
                        <a:pt x="149207" y="15646"/>
                      </a:cubicBezTo>
                      <a:cubicBezTo>
                        <a:pt x="147070" y="15112"/>
                        <a:pt x="144932" y="14444"/>
                        <a:pt x="142662" y="13909"/>
                      </a:cubicBezTo>
                      <a:cubicBezTo>
                        <a:pt x="139990" y="22325"/>
                        <a:pt x="146402" y="30340"/>
                        <a:pt x="154283" y="32744"/>
                      </a:cubicBezTo>
                      <a:cubicBezTo>
                        <a:pt x="164035" y="35683"/>
                        <a:pt x="173786" y="29538"/>
                        <a:pt x="181534" y="24329"/>
                      </a:cubicBezTo>
                      <a:cubicBezTo>
                        <a:pt x="180198" y="24195"/>
                        <a:pt x="178862" y="23928"/>
                        <a:pt x="177393" y="23794"/>
                      </a:cubicBezTo>
                      <a:cubicBezTo>
                        <a:pt x="190885" y="38889"/>
                        <a:pt x="217334" y="36218"/>
                        <a:pt x="228154" y="19386"/>
                      </a:cubicBezTo>
                      <a:cubicBezTo>
                        <a:pt x="226151" y="19119"/>
                        <a:pt x="224013" y="18852"/>
                        <a:pt x="222009" y="18585"/>
                      </a:cubicBezTo>
                      <a:cubicBezTo>
                        <a:pt x="225349" y="26600"/>
                        <a:pt x="233097" y="32344"/>
                        <a:pt x="241913" y="31676"/>
                      </a:cubicBezTo>
                      <a:cubicBezTo>
                        <a:pt x="250596" y="31142"/>
                        <a:pt x="257943" y="24329"/>
                        <a:pt x="259947" y="15913"/>
                      </a:cubicBezTo>
                      <a:lnTo>
                        <a:pt x="253401" y="15913"/>
                      </a:lnTo>
                      <a:cubicBezTo>
                        <a:pt x="254871" y="24462"/>
                        <a:pt x="262886" y="29806"/>
                        <a:pt x="271034" y="30874"/>
                      </a:cubicBezTo>
                      <a:cubicBezTo>
                        <a:pt x="281587" y="32210"/>
                        <a:pt x="291205" y="26065"/>
                        <a:pt x="299621" y="20455"/>
                      </a:cubicBezTo>
                      <a:cubicBezTo>
                        <a:pt x="303227" y="18050"/>
                        <a:pt x="299888" y="12173"/>
                        <a:pt x="296281" y="14577"/>
                      </a:cubicBezTo>
                      <a:cubicBezTo>
                        <a:pt x="289736" y="18986"/>
                        <a:pt x="282522" y="24062"/>
                        <a:pt x="274374" y="24329"/>
                      </a:cubicBezTo>
                      <a:cubicBezTo>
                        <a:pt x="267962" y="24596"/>
                        <a:pt x="261149" y="20856"/>
                        <a:pt x="259947" y="14177"/>
                      </a:cubicBezTo>
                      <a:cubicBezTo>
                        <a:pt x="259413" y="10837"/>
                        <a:pt x="254203" y="11104"/>
                        <a:pt x="253401" y="14177"/>
                      </a:cubicBezTo>
                      <a:cubicBezTo>
                        <a:pt x="250596" y="26466"/>
                        <a:pt x="233498" y="29004"/>
                        <a:pt x="228421" y="16715"/>
                      </a:cubicBezTo>
                      <a:cubicBezTo>
                        <a:pt x="227353" y="14043"/>
                        <a:pt x="223880" y="13241"/>
                        <a:pt x="222277" y="15913"/>
                      </a:cubicBezTo>
                      <a:cubicBezTo>
                        <a:pt x="213727" y="29271"/>
                        <a:pt x="192621" y="30607"/>
                        <a:pt x="182202" y="18986"/>
                      </a:cubicBezTo>
                      <a:cubicBezTo>
                        <a:pt x="181267" y="17917"/>
                        <a:pt x="179263" y="17650"/>
                        <a:pt x="178061" y="18451"/>
                      </a:cubicBezTo>
                      <a:cubicBezTo>
                        <a:pt x="172718" y="22058"/>
                        <a:pt x="166706" y="26466"/>
                        <a:pt x="160027" y="26733"/>
                      </a:cubicBezTo>
                      <a:cubicBezTo>
                        <a:pt x="154283" y="26867"/>
                        <a:pt x="147070" y="22191"/>
                        <a:pt x="149207" y="15780"/>
                      </a:cubicBezTo>
                      <a:cubicBezTo>
                        <a:pt x="150543" y="11638"/>
                        <a:pt x="144131" y="9902"/>
                        <a:pt x="142662" y="14043"/>
                      </a:cubicBezTo>
                      <a:cubicBezTo>
                        <a:pt x="137185" y="30073"/>
                        <a:pt x="114342" y="30874"/>
                        <a:pt x="108064" y="14844"/>
                      </a:cubicBezTo>
                      <a:cubicBezTo>
                        <a:pt x="107262" y="12707"/>
                        <a:pt x="104190" y="11238"/>
                        <a:pt x="102453" y="13375"/>
                      </a:cubicBezTo>
                      <a:cubicBezTo>
                        <a:pt x="95373" y="21524"/>
                        <a:pt x="86423" y="30741"/>
                        <a:pt x="75203" y="32077"/>
                      </a:cubicBezTo>
                      <a:cubicBezTo>
                        <a:pt x="66386" y="33012"/>
                        <a:pt x="56501" y="28336"/>
                        <a:pt x="54898" y="19119"/>
                      </a:cubicBezTo>
                      <a:cubicBezTo>
                        <a:pt x="54364" y="15913"/>
                        <a:pt x="50223" y="16314"/>
                        <a:pt x="48753" y="18318"/>
                      </a:cubicBezTo>
                      <a:cubicBezTo>
                        <a:pt x="41540" y="27936"/>
                        <a:pt x="29250" y="35950"/>
                        <a:pt x="16961" y="31275"/>
                      </a:cubicBezTo>
                      <a:cubicBezTo>
                        <a:pt x="11617" y="29271"/>
                        <a:pt x="7343" y="24863"/>
                        <a:pt x="6808" y="18986"/>
                      </a:cubicBezTo>
                      <a:cubicBezTo>
                        <a:pt x="6274" y="13909"/>
                        <a:pt x="8411" y="8833"/>
                        <a:pt x="12953" y="6295"/>
                      </a:cubicBezTo>
                      <a:cubicBezTo>
                        <a:pt x="16693" y="4158"/>
                        <a:pt x="13354" y="-1586"/>
                        <a:pt x="9614" y="418"/>
                      </a:cubicBezTo>
                      <a:lnTo>
                        <a:pt x="9614" y="418"/>
                      </a:lnTo>
                      <a:close/>
                    </a:path>
                  </a:pathLst>
                </a:custGeom>
                <a:solidFill>
                  <a:srgbClr val="AD3514"/>
                </a:solidFill>
                <a:ln w="0" cap="flat">
                  <a:noFill/>
                  <a:prstDash val="solid"/>
                  <a:miter/>
                </a:ln>
              </p:spPr>
              <p:txBody>
                <a:bodyPr rtlCol="0" anchor="ctr"/>
                <a:lstStyle/>
                <a:p>
                  <a:endParaRPr lang="zh-CN" altLang="en-US"/>
                </a:p>
              </p:txBody>
            </p:sp>
            <p:sp>
              <p:nvSpPr>
                <p:cNvPr id="80" name="任意多边形: 形状 79"/>
                <p:cNvSpPr/>
                <p:nvPr/>
              </p:nvSpPr>
              <p:spPr>
                <a:xfrm>
                  <a:off x="3187408" y="2190700"/>
                  <a:ext cx="321894" cy="29314"/>
                </a:xfrm>
                <a:custGeom>
                  <a:avLst/>
                  <a:gdLst>
                    <a:gd name="connsiteX0" fmla="*/ 1235 w 321894"/>
                    <a:gd name="connsiteY0" fmla="*/ 9435 h 29314"/>
                    <a:gd name="connsiteX1" fmla="*/ 50259 w 321894"/>
                    <a:gd name="connsiteY1" fmla="*/ 9435 h 29314"/>
                    <a:gd name="connsiteX2" fmla="*/ 43981 w 321894"/>
                    <a:gd name="connsiteY2" fmla="*/ 7698 h 29314"/>
                    <a:gd name="connsiteX3" fmla="*/ 65354 w 321894"/>
                    <a:gd name="connsiteY3" fmla="*/ 25999 h 29314"/>
                    <a:gd name="connsiteX4" fmla="*/ 95410 w 321894"/>
                    <a:gd name="connsiteY4" fmla="*/ 9835 h 29314"/>
                    <a:gd name="connsiteX5" fmla="*/ 90067 w 321894"/>
                    <a:gd name="connsiteY5" fmla="*/ 10503 h 29314"/>
                    <a:gd name="connsiteX6" fmla="*/ 134550 w 321894"/>
                    <a:gd name="connsiteY6" fmla="*/ 9301 h 29314"/>
                    <a:gd name="connsiteX7" fmla="*/ 129741 w 321894"/>
                    <a:gd name="connsiteY7" fmla="*/ 9301 h 29314"/>
                    <a:gd name="connsiteX8" fmla="*/ 175693 w 321894"/>
                    <a:gd name="connsiteY8" fmla="*/ 14377 h 29314"/>
                    <a:gd name="connsiteX9" fmla="*/ 171018 w 321894"/>
                    <a:gd name="connsiteY9" fmla="*/ 13175 h 29314"/>
                    <a:gd name="connsiteX10" fmla="*/ 200539 w 321894"/>
                    <a:gd name="connsiteY10" fmla="*/ 29205 h 29314"/>
                    <a:gd name="connsiteX11" fmla="*/ 227122 w 321894"/>
                    <a:gd name="connsiteY11" fmla="*/ 9034 h 29314"/>
                    <a:gd name="connsiteX12" fmla="*/ 220443 w 321894"/>
                    <a:gd name="connsiteY12" fmla="*/ 8099 h 29314"/>
                    <a:gd name="connsiteX13" fmla="*/ 240213 w 321894"/>
                    <a:gd name="connsiteY13" fmla="*/ 24930 h 29314"/>
                    <a:gd name="connsiteX14" fmla="*/ 269067 w 321894"/>
                    <a:gd name="connsiteY14" fmla="*/ 5828 h 29314"/>
                    <a:gd name="connsiteX15" fmla="*/ 264258 w 321894"/>
                    <a:gd name="connsiteY15" fmla="*/ 1019 h 29314"/>
                    <a:gd name="connsiteX16" fmla="*/ 260384 w 321894"/>
                    <a:gd name="connsiteY16" fmla="*/ 16782 h 29314"/>
                    <a:gd name="connsiteX17" fmla="*/ 274544 w 321894"/>
                    <a:gd name="connsiteY17" fmla="*/ 19854 h 29314"/>
                    <a:gd name="connsiteX18" fmla="*/ 292444 w 321894"/>
                    <a:gd name="connsiteY18" fmla="*/ 14511 h 29314"/>
                    <a:gd name="connsiteX19" fmla="*/ 317691 w 321894"/>
                    <a:gd name="connsiteY19" fmla="*/ 14511 h 29314"/>
                    <a:gd name="connsiteX20" fmla="*/ 319428 w 321894"/>
                    <a:gd name="connsiteY20" fmla="*/ 7965 h 29314"/>
                    <a:gd name="connsiteX21" fmla="*/ 287635 w 321894"/>
                    <a:gd name="connsiteY21" fmla="*/ 8767 h 29314"/>
                    <a:gd name="connsiteX22" fmla="*/ 263590 w 321894"/>
                    <a:gd name="connsiteY22" fmla="*/ 10370 h 29314"/>
                    <a:gd name="connsiteX23" fmla="*/ 264392 w 321894"/>
                    <a:gd name="connsiteY23" fmla="*/ 13709 h 29314"/>
                    <a:gd name="connsiteX24" fmla="*/ 268800 w 321894"/>
                    <a:gd name="connsiteY24" fmla="*/ 5828 h 29314"/>
                    <a:gd name="connsiteX25" fmla="*/ 263991 w 321894"/>
                    <a:gd name="connsiteY25" fmla="*/ 1019 h 29314"/>
                    <a:gd name="connsiteX26" fmla="*/ 243152 w 321894"/>
                    <a:gd name="connsiteY26" fmla="*/ 17850 h 29314"/>
                    <a:gd name="connsiteX27" fmla="*/ 226989 w 321894"/>
                    <a:gd name="connsiteY27" fmla="*/ 8099 h 29314"/>
                    <a:gd name="connsiteX28" fmla="*/ 220310 w 321894"/>
                    <a:gd name="connsiteY28" fmla="*/ 7164 h 29314"/>
                    <a:gd name="connsiteX29" fmla="*/ 176494 w 321894"/>
                    <a:gd name="connsiteY29" fmla="*/ 9702 h 29314"/>
                    <a:gd name="connsiteX30" fmla="*/ 171819 w 321894"/>
                    <a:gd name="connsiteY30" fmla="*/ 8500 h 29314"/>
                    <a:gd name="connsiteX31" fmla="*/ 134015 w 321894"/>
                    <a:gd name="connsiteY31" fmla="*/ 4359 h 29314"/>
                    <a:gd name="connsiteX32" fmla="*/ 129206 w 321894"/>
                    <a:gd name="connsiteY32" fmla="*/ 4359 h 29314"/>
                    <a:gd name="connsiteX33" fmla="*/ 94341 w 321894"/>
                    <a:gd name="connsiteY33" fmla="*/ 5561 h 29314"/>
                    <a:gd name="connsiteX34" fmla="*/ 88998 w 321894"/>
                    <a:gd name="connsiteY34" fmla="*/ 6229 h 29314"/>
                    <a:gd name="connsiteX35" fmla="*/ 67224 w 321894"/>
                    <a:gd name="connsiteY35" fmla="*/ 18919 h 29314"/>
                    <a:gd name="connsiteX36" fmla="*/ 50126 w 321894"/>
                    <a:gd name="connsiteY36" fmla="*/ 7431 h 29314"/>
                    <a:gd name="connsiteX37" fmla="*/ 43847 w 321894"/>
                    <a:gd name="connsiteY37" fmla="*/ 5694 h 29314"/>
                    <a:gd name="connsiteX38" fmla="*/ 6444 w 321894"/>
                    <a:gd name="connsiteY38" fmla="*/ 5694 h 29314"/>
                    <a:gd name="connsiteX39" fmla="*/ 567 w 321894"/>
                    <a:gd name="connsiteY39" fmla="*/ 9168 h 29314"/>
                    <a:gd name="connsiteX40" fmla="*/ 567 w 321894"/>
                    <a:gd name="connsiteY40" fmla="*/ 9168 h 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894" h="29314">
                      <a:moveTo>
                        <a:pt x="1235" y="9435"/>
                      </a:moveTo>
                      <a:cubicBezTo>
                        <a:pt x="12188" y="26132"/>
                        <a:pt x="39305" y="26132"/>
                        <a:pt x="50259" y="9435"/>
                      </a:cubicBezTo>
                      <a:cubicBezTo>
                        <a:pt x="48122" y="8900"/>
                        <a:pt x="46118" y="8232"/>
                        <a:pt x="43981" y="7698"/>
                      </a:cubicBezTo>
                      <a:cubicBezTo>
                        <a:pt x="42511" y="19320"/>
                        <a:pt x="55469" y="25865"/>
                        <a:pt x="65354" y="25999"/>
                      </a:cubicBezTo>
                      <a:cubicBezTo>
                        <a:pt x="77510" y="25999"/>
                        <a:pt x="88731" y="19721"/>
                        <a:pt x="95410" y="9835"/>
                      </a:cubicBezTo>
                      <a:cubicBezTo>
                        <a:pt x="93673" y="10103"/>
                        <a:pt x="91937" y="10236"/>
                        <a:pt x="90067" y="10503"/>
                      </a:cubicBezTo>
                      <a:cubicBezTo>
                        <a:pt x="101555" y="23194"/>
                        <a:pt x="123863" y="22793"/>
                        <a:pt x="134550" y="9301"/>
                      </a:cubicBezTo>
                      <a:lnTo>
                        <a:pt x="129741" y="9301"/>
                      </a:lnTo>
                      <a:cubicBezTo>
                        <a:pt x="141095" y="22125"/>
                        <a:pt x="161800" y="24396"/>
                        <a:pt x="175693" y="14377"/>
                      </a:cubicBezTo>
                      <a:cubicBezTo>
                        <a:pt x="174090" y="13976"/>
                        <a:pt x="172621" y="13576"/>
                        <a:pt x="171018" y="13175"/>
                      </a:cubicBezTo>
                      <a:cubicBezTo>
                        <a:pt x="176895" y="23461"/>
                        <a:pt x="188517" y="30274"/>
                        <a:pt x="200539" y="29205"/>
                      </a:cubicBezTo>
                      <a:cubicBezTo>
                        <a:pt x="212562" y="28136"/>
                        <a:pt x="222580" y="20121"/>
                        <a:pt x="227122" y="9034"/>
                      </a:cubicBezTo>
                      <a:cubicBezTo>
                        <a:pt x="224851" y="8767"/>
                        <a:pt x="222714" y="8500"/>
                        <a:pt x="220443" y="8099"/>
                      </a:cubicBezTo>
                      <a:cubicBezTo>
                        <a:pt x="220710" y="18385"/>
                        <a:pt x="230462" y="24930"/>
                        <a:pt x="240213" y="24930"/>
                      </a:cubicBezTo>
                      <a:cubicBezTo>
                        <a:pt x="252636" y="24930"/>
                        <a:pt x="261854" y="14644"/>
                        <a:pt x="269067" y="5828"/>
                      </a:cubicBezTo>
                      <a:cubicBezTo>
                        <a:pt x="271739" y="2488"/>
                        <a:pt x="267330" y="-2053"/>
                        <a:pt x="264258" y="1019"/>
                      </a:cubicBezTo>
                      <a:cubicBezTo>
                        <a:pt x="260384" y="5026"/>
                        <a:pt x="255308" y="12106"/>
                        <a:pt x="260384" y="16782"/>
                      </a:cubicBezTo>
                      <a:cubicBezTo>
                        <a:pt x="264258" y="20255"/>
                        <a:pt x="269601" y="20656"/>
                        <a:pt x="274544" y="19854"/>
                      </a:cubicBezTo>
                      <a:cubicBezTo>
                        <a:pt x="280822" y="18919"/>
                        <a:pt x="286433" y="16114"/>
                        <a:pt x="292444" y="14511"/>
                      </a:cubicBezTo>
                      <a:cubicBezTo>
                        <a:pt x="300726" y="12373"/>
                        <a:pt x="309409" y="12507"/>
                        <a:pt x="317691" y="14511"/>
                      </a:cubicBezTo>
                      <a:cubicBezTo>
                        <a:pt x="321966" y="15579"/>
                        <a:pt x="323702" y="9034"/>
                        <a:pt x="319428" y="7965"/>
                      </a:cubicBezTo>
                      <a:cubicBezTo>
                        <a:pt x="309008" y="5427"/>
                        <a:pt x="297921" y="5561"/>
                        <a:pt x="287635" y="8767"/>
                      </a:cubicBezTo>
                      <a:cubicBezTo>
                        <a:pt x="280822" y="10904"/>
                        <a:pt x="269334" y="17316"/>
                        <a:pt x="263590" y="10370"/>
                      </a:cubicBezTo>
                      <a:cubicBezTo>
                        <a:pt x="263857" y="11438"/>
                        <a:pt x="264125" y="12507"/>
                        <a:pt x="264392" y="13709"/>
                      </a:cubicBezTo>
                      <a:cubicBezTo>
                        <a:pt x="265193" y="10637"/>
                        <a:pt x="266529" y="8099"/>
                        <a:pt x="268800" y="5828"/>
                      </a:cubicBezTo>
                      <a:cubicBezTo>
                        <a:pt x="267197" y="4225"/>
                        <a:pt x="265594" y="2622"/>
                        <a:pt x="263991" y="1019"/>
                      </a:cubicBezTo>
                      <a:cubicBezTo>
                        <a:pt x="258514" y="7698"/>
                        <a:pt x="252102" y="15847"/>
                        <a:pt x="243152" y="17850"/>
                      </a:cubicBezTo>
                      <a:cubicBezTo>
                        <a:pt x="236606" y="19320"/>
                        <a:pt x="227256" y="15713"/>
                        <a:pt x="226989" y="8099"/>
                      </a:cubicBezTo>
                      <a:cubicBezTo>
                        <a:pt x="226989" y="4091"/>
                        <a:pt x="221779" y="3824"/>
                        <a:pt x="220310" y="7164"/>
                      </a:cubicBezTo>
                      <a:cubicBezTo>
                        <a:pt x="212562" y="26132"/>
                        <a:pt x="186513" y="27068"/>
                        <a:pt x="176494" y="9702"/>
                      </a:cubicBezTo>
                      <a:cubicBezTo>
                        <a:pt x="175693" y="8232"/>
                        <a:pt x="173289" y="7431"/>
                        <a:pt x="171819" y="8500"/>
                      </a:cubicBezTo>
                      <a:cubicBezTo>
                        <a:pt x="160198" y="16782"/>
                        <a:pt x="143633" y="15045"/>
                        <a:pt x="134015" y="4359"/>
                      </a:cubicBezTo>
                      <a:cubicBezTo>
                        <a:pt x="132947" y="3156"/>
                        <a:pt x="130275" y="3023"/>
                        <a:pt x="129206" y="4359"/>
                      </a:cubicBezTo>
                      <a:cubicBezTo>
                        <a:pt x="120791" y="15045"/>
                        <a:pt x="103425" y="15847"/>
                        <a:pt x="94341" y="5561"/>
                      </a:cubicBezTo>
                      <a:cubicBezTo>
                        <a:pt x="92738" y="3824"/>
                        <a:pt x="90200" y="4492"/>
                        <a:pt x="88998" y="6229"/>
                      </a:cubicBezTo>
                      <a:cubicBezTo>
                        <a:pt x="84056" y="13442"/>
                        <a:pt x="76041" y="18251"/>
                        <a:pt x="67224" y="18919"/>
                      </a:cubicBezTo>
                      <a:cubicBezTo>
                        <a:pt x="60278" y="19453"/>
                        <a:pt x="48923" y="16381"/>
                        <a:pt x="50126" y="7431"/>
                      </a:cubicBezTo>
                      <a:cubicBezTo>
                        <a:pt x="50526" y="3824"/>
                        <a:pt x="45450" y="3290"/>
                        <a:pt x="43847" y="5694"/>
                      </a:cubicBezTo>
                      <a:cubicBezTo>
                        <a:pt x="35699" y="18118"/>
                        <a:pt x="14593" y="18118"/>
                        <a:pt x="6444" y="5694"/>
                      </a:cubicBezTo>
                      <a:cubicBezTo>
                        <a:pt x="4040" y="2088"/>
                        <a:pt x="-1838" y="5427"/>
                        <a:pt x="567" y="9168"/>
                      </a:cubicBezTo>
                      <a:lnTo>
                        <a:pt x="567" y="9168"/>
                      </a:lnTo>
                      <a:close/>
                    </a:path>
                  </a:pathLst>
                </a:custGeom>
                <a:solidFill>
                  <a:srgbClr val="AD3514"/>
                </a:solidFill>
                <a:ln w="0" cap="flat">
                  <a:noFill/>
                  <a:prstDash val="solid"/>
                  <a:miter/>
                </a:ln>
              </p:spPr>
              <p:txBody>
                <a:bodyPr rtlCol="0" anchor="ctr"/>
                <a:lstStyle/>
                <a:p>
                  <a:endParaRPr lang="zh-CN" altLang="en-US"/>
                </a:p>
              </p:txBody>
            </p:sp>
          </p:grpSp>
          <p:grpSp>
            <p:nvGrpSpPr>
              <p:cNvPr id="56" name="组合 55"/>
              <p:cNvGrpSpPr/>
              <p:nvPr/>
            </p:nvGrpSpPr>
            <p:grpSpPr>
              <a:xfrm>
                <a:off x="2452039" y="1859767"/>
                <a:ext cx="1181706" cy="1401503"/>
                <a:chOff x="2452039" y="1859767"/>
                <a:chExt cx="1181706" cy="1401503"/>
              </a:xfrm>
            </p:grpSpPr>
            <p:sp>
              <p:nvSpPr>
                <p:cNvPr id="70" name="任意多边形: 形状 69"/>
                <p:cNvSpPr/>
                <p:nvPr/>
              </p:nvSpPr>
              <p:spPr>
                <a:xfrm>
                  <a:off x="2452039" y="1859767"/>
                  <a:ext cx="1181706" cy="1401503"/>
                </a:xfrm>
                <a:custGeom>
                  <a:avLst/>
                  <a:gdLst>
                    <a:gd name="connsiteX0" fmla="*/ 94874 w 1181706"/>
                    <a:gd name="connsiteY0" fmla="*/ 0 h 1401503"/>
                    <a:gd name="connsiteX1" fmla="*/ 131209 w 1181706"/>
                    <a:gd name="connsiteY1" fmla="*/ 16831 h 1401503"/>
                    <a:gd name="connsiteX2" fmla="*/ 46384 w 1181706"/>
                    <a:gd name="connsiteY2" fmla="*/ 173390 h 1401503"/>
                    <a:gd name="connsiteX3" fmla="*/ 135483 w 1181706"/>
                    <a:gd name="connsiteY3" fmla="*/ 297354 h 1401503"/>
                    <a:gd name="connsiteX4" fmla="*/ 281222 w 1181706"/>
                    <a:gd name="connsiteY4" fmla="*/ 112610 h 1401503"/>
                    <a:gd name="connsiteX5" fmla="*/ 420414 w 1181706"/>
                    <a:gd name="connsiteY5" fmla="*/ 8282 h 1401503"/>
                    <a:gd name="connsiteX6" fmla="*/ 508846 w 1181706"/>
                    <a:gd name="connsiteY6" fmla="*/ 121426 h 1401503"/>
                    <a:gd name="connsiteX7" fmla="*/ 342135 w 1181706"/>
                    <a:gd name="connsiteY7" fmla="*/ 210526 h 1401503"/>
                    <a:gd name="connsiteX8" fmla="*/ 126934 w 1181706"/>
                    <a:gd name="connsiteY8" fmla="*/ 206118 h 1401503"/>
                    <a:gd name="connsiteX9" fmla="*/ 266127 w 1181706"/>
                    <a:gd name="connsiteY9" fmla="*/ 432272 h 1401503"/>
                    <a:gd name="connsiteX10" fmla="*/ 761851 w 1181706"/>
                    <a:gd name="connsiteY10" fmla="*/ 456184 h 1401503"/>
                    <a:gd name="connsiteX11" fmla="*/ 1072697 w 1181706"/>
                    <a:gd name="connsiteY11" fmla="*/ 547554 h 1401503"/>
                    <a:gd name="connsiteX12" fmla="*/ 1020466 w 1181706"/>
                    <a:gd name="connsiteY12" fmla="*/ 762755 h 1401503"/>
                    <a:gd name="connsiteX13" fmla="*/ 761717 w 1181706"/>
                    <a:gd name="connsiteY13" fmla="*/ 878036 h 1401503"/>
                    <a:gd name="connsiteX14" fmla="*/ 776946 w 1181706"/>
                    <a:gd name="connsiteY14" fmla="*/ 1143331 h 1401503"/>
                    <a:gd name="connsiteX15" fmla="*/ 920279 w 1181706"/>
                    <a:gd name="connsiteY15" fmla="*/ 1263689 h 1401503"/>
                    <a:gd name="connsiteX16" fmla="*/ 988139 w 1181706"/>
                    <a:gd name="connsiteY16" fmla="*/ 1336758 h 1401503"/>
                    <a:gd name="connsiteX17" fmla="*/ 1083383 w 1181706"/>
                    <a:gd name="connsiteY17" fmla="*/ 1178196 h 1401503"/>
                    <a:gd name="connsiteX18" fmla="*/ 1120386 w 1181706"/>
                    <a:gd name="connsiteY18" fmla="*/ 1019500 h 1401503"/>
                    <a:gd name="connsiteX19" fmla="*/ 1015256 w 1181706"/>
                    <a:gd name="connsiteY19" fmla="*/ 1059575 h 1401503"/>
                    <a:gd name="connsiteX20" fmla="*/ 979056 w 1181706"/>
                    <a:gd name="connsiteY20" fmla="*/ 1125965 h 1401503"/>
                    <a:gd name="connsiteX21" fmla="*/ 935775 w 1181706"/>
                    <a:gd name="connsiteY21" fmla="*/ 1057972 h 1401503"/>
                    <a:gd name="connsiteX22" fmla="*/ 862037 w 1181706"/>
                    <a:gd name="connsiteY22" fmla="*/ 1019634 h 1401503"/>
                    <a:gd name="connsiteX23" fmla="*/ 883411 w 1181706"/>
                    <a:gd name="connsiteY23" fmla="*/ 971544 h 1401503"/>
                    <a:gd name="connsiteX24" fmla="*/ 956213 w 1181706"/>
                    <a:gd name="connsiteY24" fmla="*/ 1012687 h 1401503"/>
                    <a:gd name="connsiteX25" fmla="*/ 997757 w 1181706"/>
                    <a:gd name="connsiteY25" fmla="*/ 1004672 h 1401503"/>
                    <a:gd name="connsiteX26" fmla="*/ 1156319 w 1181706"/>
                    <a:gd name="connsiteY26" fmla="*/ 985570 h 1401503"/>
                    <a:gd name="connsiteX27" fmla="*/ 1125462 w 1181706"/>
                    <a:gd name="connsiteY27" fmla="*/ 1198901 h 1401503"/>
                    <a:gd name="connsiteX28" fmla="*/ 991880 w 1181706"/>
                    <a:gd name="connsiteY28" fmla="*/ 1401011 h 1401503"/>
                    <a:gd name="connsiteX29" fmla="*/ 887819 w 1181706"/>
                    <a:gd name="connsiteY29" fmla="*/ 1297618 h 1401503"/>
                    <a:gd name="connsiteX30" fmla="*/ 710956 w 1181706"/>
                    <a:gd name="connsiteY30" fmla="*/ 1130240 h 1401503"/>
                    <a:gd name="connsiteX31" fmla="*/ 726852 w 1181706"/>
                    <a:gd name="connsiteY31" fmla="*/ 847580 h 1401503"/>
                    <a:gd name="connsiteX32" fmla="*/ 994284 w 1181706"/>
                    <a:gd name="connsiteY32" fmla="*/ 717070 h 1401503"/>
                    <a:gd name="connsiteX33" fmla="*/ 1020333 w 1181706"/>
                    <a:gd name="connsiteY33" fmla="*/ 560511 h 1401503"/>
                    <a:gd name="connsiteX34" fmla="*/ 771068 w 1181706"/>
                    <a:gd name="connsiteY34" fmla="*/ 495991 h 1401503"/>
                    <a:gd name="connsiteX35" fmla="*/ 218171 w 1181706"/>
                    <a:gd name="connsiteY35" fmla="*/ 454046 h 1401503"/>
                    <a:gd name="connsiteX36" fmla="*/ 90733 w 1181706"/>
                    <a:gd name="connsiteY36" fmla="*/ 193828 h 1401503"/>
                    <a:gd name="connsiteX37" fmla="*/ 320361 w 1181706"/>
                    <a:gd name="connsiteY37" fmla="*/ 164841 h 1401503"/>
                    <a:gd name="connsiteX38" fmla="*/ 468237 w 1181706"/>
                    <a:gd name="connsiteY38" fmla="*/ 127838 h 1401503"/>
                    <a:gd name="connsiteX39" fmla="*/ 387019 w 1181706"/>
                    <a:gd name="connsiteY39" fmla="*/ 45284 h 1401503"/>
                    <a:gd name="connsiteX40" fmla="*/ 265993 w 1181706"/>
                    <a:gd name="connsiteY40" fmla="*/ 221212 h 1401503"/>
                    <a:gd name="connsiteX41" fmla="*/ 35564 w 1181706"/>
                    <a:gd name="connsiteY41" fmla="*/ 312583 h 1401503"/>
                    <a:gd name="connsiteX42" fmla="*/ 95008 w 1181706"/>
                    <a:gd name="connsiteY42" fmla="*/ 0 h 140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1706" h="1401503">
                      <a:moveTo>
                        <a:pt x="94874" y="0"/>
                      </a:moveTo>
                      <a:lnTo>
                        <a:pt x="131209" y="16831"/>
                      </a:lnTo>
                      <a:cubicBezTo>
                        <a:pt x="131209" y="16831"/>
                        <a:pt x="63750" y="90702"/>
                        <a:pt x="46384" y="173390"/>
                      </a:cubicBezTo>
                      <a:cubicBezTo>
                        <a:pt x="29018" y="255944"/>
                        <a:pt x="59475" y="308174"/>
                        <a:pt x="135483" y="297354"/>
                      </a:cubicBezTo>
                      <a:cubicBezTo>
                        <a:pt x="211625" y="286534"/>
                        <a:pt x="261585" y="171253"/>
                        <a:pt x="281222" y="112610"/>
                      </a:cubicBezTo>
                      <a:cubicBezTo>
                        <a:pt x="300725" y="53967"/>
                        <a:pt x="355093" y="1737"/>
                        <a:pt x="420414" y="8282"/>
                      </a:cubicBezTo>
                      <a:cubicBezTo>
                        <a:pt x="485603" y="14828"/>
                        <a:pt x="513120" y="64520"/>
                        <a:pt x="508846" y="121426"/>
                      </a:cubicBezTo>
                      <a:cubicBezTo>
                        <a:pt x="504037" y="186481"/>
                        <a:pt x="424823" y="237376"/>
                        <a:pt x="342135" y="210526"/>
                      </a:cubicBezTo>
                      <a:cubicBezTo>
                        <a:pt x="272672" y="187817"/>
                        <a:pt x="172486" y="134384"/>
                        <a:pt x="126934" y="206118"/>
                      </a:cubicBezTo>
                      <a:cubicBezTo>
                        <a:pt x="81249" y="277851"/>
                        <a:pt x="105160" y="362676"/>
                        <a:pt x="266127" y="432272"/>
                      </a:cubicBezTo>
                      <a:cubicBezTo>
                        <a:pt x="426960" y="501869"/>
                        <a:pt x="644833" y="507078"/>
                        <a:pt x="761851" y="456184"/>
                      </a:cubicBezTo>
                      <a:cubicBezTo>
                        <a:pt x="895166" y="398075"/>
                        <a:pt x="1031420" y="462729"/>
                        <a:pt x="1072697" y="547554"/>
                      </a:cubicBezTo>
                      <a:cubicBezTo>
                        <a:pt x="1113974" y="632379"/>
                        <a:pt x="1072697" y="725886"/>
                        <a:pt x="1020466" y="762755"/>
                      </a:cubicBezTo>
                      <a:cubicBezTo>
                        <a:pt x="968235" y="799757"/>
                        <a:pt x="800857" y="808440"/>
                        <a:pt x="761717" y="878036"/>
                      </a:cubicBezTo>
                      <a:cubicBezTo>
                        <a:pt x="722578" y="947633"/>
                        <a:pt x="729123" y="1082417"/>
                        <a:pt x="776946" y="1143331"/>
                      </a:cubicBezTo>
                      <a:cubicBezTo>
                        <a:pt x="824768" y="1204244"/>
                        <a:pt x="885548" y="1224549"/>
                        <a:pt x="920279" y="1263689"/>
                      </a:cubicBezTo>
                      <a:cubicBezTo>
                        <a:pt x="955011" y="1302828"/>
                        <a:pt x="974647" y="1339163"/>
                        <a:pt x="988139" y="1336758"/>
                      </a:cubicBezTo>
                      <a:cubicBezTo>
                        <a:pt x="997223" y="1335155"/>
                        <a:pt x="1035962" y="1260082"/>
                        <a:pt x="1083383" y="1178196"/>
                      </a:cubicBezTo>
                      <a:cubicBezTo>
                        <a:pt x="1118783" y="1116882"/>
                        <a:pt x="1159525" y="1047686"/>
                        <a:pt x="1120386" y="1019500"/>
                      </a:cubicBezTo>
                      <a:cubicBezTo>
                        <a:pt x="1081246" y="991181"/>
                        <a:pt x="1041305" y="1020435"/>
                        <a:pt x="1015256" y="1059575"/>
                      </a:cubicBezTo>
                      <a:cubicBezTo>
                        <a:pt x="989208" y="1098714"/>
                        <a:pt x="986002" y="1125030"/>
                        <a:pt x="979056" y="1125965"/>
                      </a:cubicBezTo>
                      <a:cubicBezTo>
                        <a:pt x="969571" y="1127301"/>
                        <a:pt x="955411" y="1077475"/>
                        <a:pt x="935775" y="1057972"/>
                      </a:cubicBezTo>
                      <a:cubicBezTo>
                        <a:pt x="916272" y="1038469"/>
                        <a:pt x="862037" y="1019634"/>
                        <a:pt x="862037" y="1019634"/>
                      </a:cubicBezTo>
                      <a:lnTo>
                        <a:pt x="883411" y="971544"/>
                      </a:lnTo>
                      <a:cubicBezTo>
                        <a:pt x="883411" y="971544"/>
                        <a:pt x="930164" y="986639"/>
                        <a:pt x="956213" y="1012687"/>
                      </a:cubicBezTo>
                      <a:cubicBezTo>
                        <a:pt x="982262" y="1038736"/>
                        <a:pt x="975983" y="1043812"/>
                        <a:pt x="997757" y="1004672"/>
                      </a:cubicBezTo>
                      <a:cubicBezTo>
                        <a:pt x="1019531" y="965533"/>
                        <a:pt x="1104757" y="934408"/>
                        <a:pt x="1156319" y="985570"/>
                      </a:cubicBezTo>
                      <a:cubicBezTo>
                        <a:pt x="1201069" y="1029920"/>
                        <a:pt x="1184104" y="1109802"/>
                        <a:pt x="1125462" y="1198901"/>
                      </a:cubicBezTo>
                      <a:cubicBezTo>
                        <a:pt x="1066819" y="1288001"/>
                        <a:pt x="1013653" y="1394599"/>
                        <a:pt x="991880" y="1401011"/>
                      </a:cubicBezTo>
                      <a:cubicBezTo>
                        <a:pt x="970106" y="1407557"/>
                        <a:pt x="931233" y="1347578"/>
                        <a:pt x="887819" y="1297618"/>
                      </a:cubicBezTo>
                      <a:cubicBezTo>
                        <a:pt x="844271" y="1247659"/>
                        <a:pt x="741413" y="1219339"/>
                        <a:pt x="710956" y="1130240"/>
                      </a:cubicBezTo>
                      <a:cubicBezTo>
                        <a:pt x="680499" y="1041140"/>
                        <a:pt x="661664" y="927996"/>
                        <a:pt x="726852" y="847580"/>
                      </a:cubicBezTo>
                      <a:cubicBezTo>
                        <a:pt x="792040" y="767163"/>
                        <a:pt x="948599" y="749797"/>
                        <a:pt x="994284" y="717070"/>
                      </a:cubicBezTo>
                      <a:cubicBezTo>
                        <a:pt x="1039969" y="684476"/>
                        <a:pt x="1048652" y="604059"/>
                        <a:pt x="1020333" y="560511"/>
                      </a:cubicBezTo>
                      <a:cubicBezTo>
                        <a:pt x="992013" y="516963"/>
                        <a:pt x="934038" y="448169"/>
                        <a:pt x="771068" y="495991"/>
                      </a:cubicBezTo>
                      <a:cubicBezTo>
                        <a:pt x="607964" y="543814"/>
                        <a:pt x="363775" y="523509"/>
                        <a:pt x="218171" y="454046"/>
                      </a:cubicBezTo>
                      <a:cubicBezTo>
                        <a:pt x="72566" y="384583"/>
                        <a:pt x="27682" y="298156"/>
                        <a:pt x="90733" y="193828"/>
                      </a:cubicBezTo>
                      <a:cubicBezTo>
                        <a:pt x="153784" y="89500"/>
                        <a:pt x="272539" y="143067"/>
                        <a:pt x="320361" y="164841"/>
                      </a:cubicBezTo>
                      <a:cubicBezTo>
                        <a:pt x="368184" y="186614"/>
                        <a:pt x="455146" y="188752"/>
                        <a:pt x="468237" y="127838"/>
                      </a:cubicBezTo>
                      <a:cubicBezTo>
                        <a:pt x="481328" y="66925"/>
                        <a:pt x="431769" y="29922"/>
                        <a:pt x="387019" y="45284"/>
                      </a:cubicBezTo>
                      <a:cubicBezTo>
                        <a:pt x="350017" y="58108"/>
                        <a:pt x="322499" y="123430"/>
                        <a:pt x="265993" y="221212"/>
                      </a:cubicBezTo>
                      <a:cubicBezTo>
                        <a:pt x="209488" y="318995"/>
                        <a:pt x="98615" y="369088"/>
                        <a:pt x="35564" y="312583"/>
                      </a:cubicBezTo>
                      <a:cubicBezTo>
                        <a:pt x="-27487" y="256077"/>
                        <a:pt x="-6114" y="122896"/>
                        <a:pt x="95008" y="0"/>
                      </a:cubicBezTo>
                      <a:close/>
                    </a:path>
                  </a:pathLst>
                </a:custGeom>
                <a:solidFill>
                  <a:srgbClr val="F79D6F"/>
                </a:solidFill>
                <a:ln w="0" cap="flat">
                  <a:noFill/>
                  <a:prstDash val="solid"/>
                  <a:miter/>
                </a:ln>
              </p:spPr>
              <p:txBody>
                <a:bodyPr rtlCol="0" anchor="ctr"/>
                <a:lstStyle/>
                <a:p>
                  <a:endParaRPr lang="zh-CN" altLang="en-US"/>
                </a:p>
              </p:txBody>
            </p:sp>
            <p:sp>
              <p:nvSpPr>
                <p:cNvPr id="71" name="任意多边形: 形状 70"/>
                <p:cNvSpPr/>
                <p:nvPr/>
              </p:nvSpPr>
              <p:spPr>
                <a:xfrm>
                  <a:off x="2725921" y="2004177"/>
                  <a:ext cx="23495" cy="12949"/>
                </a:xfrm>
                <a:custGeom>
                  <a:avLst/>
                  <a:gdLst>
                    <a:gd name="connsiteX0" fmla="*/ 20698 w 23495"/>
                    <a:gd name="connsiteY0" fmla="*/ 12950 h 12949"/>
                    <a:gd name="connsiteX1" fmla="*/ 19629 w 23495"/>
                    <a:gd name="connsiteY1" fmla="*/ 12683 h 12949"/>
                    <a:gd name="connsiteX2" fmla="*/ 1729 w 23495"/>
                    <a:gd name="connsiteY2" fmla="*/ 5336 h 12949"/>
                    <a:gd name="connsiteX3" fmla="*/ 260 w 23495"/>
                    <a:gd name="connsiteY3" fmla="*/ 1729 h 12949"/>
                    <a:gd name="connsiteX4" fmla="*/ 3866 w 23495"/>
                    <a:gd name="connsiteY4" fmla="*/ 260 h 12949"/>
                    <a:gd name="connsiteX5" fmla="*/ 21766 w 23495"/>
                    <a:gd name="connsiteY5" fmla="*/ 7607 h 12949"/>
                    <a:gd name="connsiteX6" fmla="*/ 23236 w 23495"/>
                    <a:gd name="connsiteY6" fmla="*/ 11213 h 12949"/>
                    <a:gd name="connsiteX7" fmla="*/ 20698 w 23495"/>
                    <a:gd name="connsiteY7" fmla="*/ 12950 h 12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95" h="12949">
                      <a:moveTo>
                        <a:pt x="20698" y="12950"/>
                      </a:moveTo>
                      <a:cubicBezTo>
                        <a:pt x="20698" y="12950"/>
                        <a:pt x="20030" y="12950"/>
                        <a:pt x="19629" y="12683"/>
                      </a:cubicBezTo>
                      <a:lnTo>
                        <a:pt x="1729" y="5336"/>
                      </a:lnTo>
                      <a:cubicBezTo>
                        <a:pt x="260" y="4801"/>
                        <a:pt x="-408" y="3198"/>
                        <a:pt x="260" y="1729"/>
                      </a:cubicBezTo>
                      <a:cubicBezTo>
                        <a:pt x="794" y="260"/>
                        <a:pt x="2397" y="-408"/>
                        <a:pt x="3866" y="260"/>
                      </a:cubicBezTo>
                      <a:lnTo>
                        <a:pt x="21766" y="7607"/>
                      </a:lnTo>
                      <a:cubicBezTo>
                        <a:pt x="23236" y="8141"/>
                        <a:pt x="23904" y="9744"/>
                        <a:pt x="23236" y="11213"/>
                      </a:cubicBezTo>
                      <a:cubicBezTo>
                        <a:pt x="22835" y="12282"/>
                        <a:pt x="21766" y="12950"/>
                        <a:pt x="20698" y="12950"/>
                      </a:cubicBezTo>
                      <a:close/>
                    </a:path>
                  </a:pathLst>
                </a:custGeom>
                <a:solidFill>
                  <a:srgbClr val="472E29"/>
                </a:solidFill>
                <a:ln w="0" cap="flat">
                  <a:noFill/>
                  <a:prstDash val="solid"/>
                  <a:miter/>
                </a:ln>
              </p:spPr>
              <p:txBody>
                <a:bodyPr rtlCol="0" anchor="ctr"/>
                <a:lstStyle/>
                <a:p>
                  <a:endParaRPr lang="zh-CN" altLang="en-US"/>
                </a:p>
              </p:txBody>
            </p:sp>
            <p:sp>
              <p:nvSpPr>
                <p:cNvPr id="72" name="任意多边形: 形状 71"/>
                <p:cNvSpPr/>
                <p:nvPr/>
              </p:nvSpPr>
              <p:spPr>
                <a:xfrm>
                  <a:off x="2711094" y="2038775"/>
                  <a:ext cx="21224" cy="11881"/>
                </a:xfrm>
                <a:custGeom>
                  <a:avLst/>
                  <a:gdLst>
                    <a:gd name="connsiteX0" fmla="*/ 18427 w 21224"/>
                    <a:gd name="connsiteY0" fmla="*/ 11748 h 11881"/>
                    <a:gd name="connsiteX1" fmla="*/ 17358 w 21224"/>
                    <a:gd name="connsiteY1" fmla="*/ 11614 h 11881"/>
                    <a:gd name="connsiteX2" fmla="*/ 1729 w 21224"/>
                    <a:gd name="connsiteY2" fmla="*/ 5336 h 11881"/>
                    <a:gd name="connsiteX3" fmla="*/ 260 w 21224"/>
                    <a:gd name="connsiteY3" fmla="*/ 1729 h 11881"/>
                    <a:gd name="connsiteX4" fmla="*/ 3866 w 21224"/>
                    <a:gd name="connsiteY4" fmla="*/ 260 h 11881"/>
                    <a:gd name="connsiteX5" fmla="*/ 19495 w 21224"/>
                    <a:gd name="connsiteY5" fmla="*/ 6538 h 11881"/>
                    <a:gd name="connsiteX6" fmla="*/ 20965 w 21224"/>
                    <a:gd name="connsiteY6" fmla="*/ 10145 h 11881"/>
                    <a:gd name="connsiteX7" fmla="*/ 18427 w 21224"/>
                    <a:gd name="connsiteY7" fmla="*/ 11881 h 1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4" h="11881">
                      <a:moveTo>
                        <a:pt x="18427" y="11748"/>
                      </a:moveTo>
                      <a:cubicBezTo>
                        <a:pt x="18427" y="11748"/>
                        <a:pt x="17759" y="11748"/>
                        <a:pt x="17358" y="11614"/>
                      </a:cubicBezTo>
                      <a:lnTo>
                        <a:pt x="1729" y="5336"/>
                      </a:lnTo>
                      <a:cubicBezTo>
                        <a:pt x="260" y="4801"/>
                        <a:pt x="-408" y="3198"/>
                        <a:pt x="260" y="1729"/>
                      </a:cubicBezTo>
                      <a:cubicBezTo>
                        <a:pt x="794" y="260"/>
                        <a:pt x="2397" y="-408"/>
                        <a:pt x="3866" y="260"/>
                      </a:cubicBezTo>
                      <a:lnTo>
                        <a:pt x="19495" y="6538"/>
                      </a:lnTo>
                      <a:cubicBezTo>
                        <a:pt x="20965" y="7072"/>
                        <a:pt x="21633" y="8675"/>
                        <a:pt x="20965" y="10145"/>
                      </a:cubicBezTo>
                      <a:cubicBezTo>
                        <a:pt x="20564" y="11213"/>
                        <a:pt x="19495" y="11881"/>
                        <a:pt x="18427" y="11881"/>
                      </a:cubicBezTo>
                      <a:close/>
                    </a:path>
                  </a:pathLst>
                </a:custGeom>
                <a:solidFill>
                  <a:srgbClr val="472E29"/>
                </a:solidFill>
                <a:ln w="0" cap="flat">
                  <a:noFill/>
                  <a:prstDash val="solid"/>
                  <a:miter/>
                </a:ln>
              </p:spPr>
              <p:txBody>
                <a:bodyPr rtlCol="0" anchor="ctr"/>
                <a:lstStyle/>
                <a:p>
                  <a:endParaRPr lang="zh-CN" altLang="en-US"/>
                </a:p>
              </p:txBody>
            </p:sp>
            <p:sp>
              <p:nvSpPr>
                <p:cNvPr id="73" name="任意多边形: 形状 72"/>
                <p:cNvSpPr/>
                <p:nvPr/>
              </p:nvSpPr>
              <p:spPr>
                <a:xfrm>
                  <a:off x="2562142" y="2164201"/>
                  <a:ext cx="12212" cy="21773"/>
                </a:xfrm>
                <a:custGeom>
                  <a:avLst/>
                  <a:gdLst>
                    <a:gd name="connsiteX0" fmla="*/ 9351 w 12212"/>
                    <a:gd name="connsiteY0" fmla="*/ 21774 h 21773"/>
                    <a:gd name="connsiteX1" fmla="*/ 7213 w 12212"/>
                    <a:gd name="connsiteY1" fmla="*/ 20839 h 21773"/>
                    <a:gd name="connsiteX2" fmla="*/ 0 w 12212"/>
                    <a:gd name="connsiteY2" fmla="*/ 2939 h 21773"/>
                    <a:gd name="connsiteX3" fmla="*/ 2672 w 12212"/>
                    <a:gd name="connsiteY3" fmla="*/ 0 h 21773"/>
                    <a:gd name="connsiteX4" fmla="*/ 5610 w 12212"/>
                    <a:gd name="connsiteY4" fmla="*/ 2672 h 21773"/>
                    <a:gd name="connsiteX5" fmla="*/ 11488 w 12212"/>
                    <a:gd name="connsiteY5" fmla="*/ 17232 h 21773"/>
                    <a:gd name="connsiteX6" fmla="*/ 11221 w 12212"/>
                    <a:gd name="connsiteY6" fmla="*/ 21106 h 21773"/>
                    <a:gd name="connsiteX7" fmla="*/ 9351 w 12212"/>
                    <a:gd name="connsiteY7" fmla="*/ 21774 h 2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2" h="21773">
                      <a:moveTo>
                        <a:pt x="9351" y="21774"/>
                      </a:moveTo>
                      <a:cubicBezTo>
                        <a:pt x="8549" y="21774"/>
                        <a:pt x="7881" y="21507"/>
                        <a:pt x="7213" y="20839"/>
                      </a:cubicBezTo>
                      <a:cubicBezTo>
                        <a:pt x="2805" y="15896"/>
                        <a:pt x="267" y="9484"/>
                        <a:pt x="0" y="2939"/>
                      </a:cubicBezTo>
                      <a:cubicBezTo>
                        <a:pt x="0" y="1469"/>
                        <a:pt x="1069" y="134"/>
                        <a:pt x="2672" y="0"/>
                      </a:cubicBezTo>
                      <a:cubicBezTo>
                        <a:pt x="4141" y="0"/>
                        <a:pt x="5477" y="1069"/>
                        <a:pt x="5610" y="2672"/>
                      </a:cubicBezTo>
                      <a:cubicBezTo>
                        <a:pt x="5878" y="8015"/>
                        <a:pt x="8015" y="13225"/>
                        <a:pt x="11488" y="17232"/>
                      </a:cubicBezTo>
                      <a:cubicBezTo>
                        <a:pt x="12557" y="18434"/>
                        <a:pt x="12423" y="20171"/>
                        <a:pt x="11221" y="21106"/>
                      </a:cubicBezTo>
                      <a:cubicBezTo>
                        <a:pt x="10687" y="21507"/>
                        <a:pt x="10019" y="21774"/>
                        <a:pt x="9351" y="21774"/>
                      </a:cubicBezTo>
                      <a:close/>
                    </a:path>
                  </a:pathLst>
                </a:custGeom>
                <a:solidFill>
                  <a:srgbClr val="472E29"/>
                </a:solidFill>
                <a:ln w="0" cap="flat">
                  <a:noFill/>
                  <a:prstDash val="solid"/>
                  <a:miter/>
                </a:ln>
              </p:spPr>
              <p:txBody>
                <a:bodyPr rtlCol="0" anchor="ctr"/>
                <a:lstStyle/>
                <a:p>
                  <a:endParaRPr lang="zh-CN" altLang="en-US"/>
                </a:p>
              </p:txBody>
            </p:sp>
            <p:sp>
              <p:nvSpPr>
                <p:cNvPr id="74" name="任意多边形: 形状 73"/>
                <p:cNvSpPr/>
                <p:nvPr/>
              </p:nvSpPr>
              <p:spPr>
                <a:xfrm>
                  <a:off x="2516167" y="2148706"/>
                  <a:ext cx="11263" cy="30991"/>
                </a:xfrm>
                <a:custGeom>
                  <a:avLst/>
                  <a:gdLst>
                    <a:gd name="connsiteX0" fmla="*/ 8438 w 11263"/>
                    <a:gd name="connsiteY0" fmla="*/ 30991 h 30991"/>
                    <a:gd name="connsiteX1" fmla="*/ 6033 w 11263"/>
                    <a:gd name="connsiteY1" fmla="*/ 29522 h 30991"/>
                    <a:gd name="connsiteX2" fmla="*/ 22 w 11263"/>
                    <a:gd name="connsiteY2" fmla="*/ 2672 h 30991"/>
                    <a:gd name="connsiteX3" fmla="*/ 2828 w 11263"/>
                    <a:gd name="connsiteY3" fmla="*/ 0 h 30991"/>
                    <a:gd name="connsiteX4" fmla="*/ 5499 w 11263"/>
                    <a:gd name="connsiteY4" fmla="*/ 2805 h 30991"/>
                    <a:gd name="connsiteX5" fmla="*/ 10976 w 11263"/>
                    <a:gd name="connsiteY5" fmla="*/ 26984 h 30991"/>
                    <a:gd name="connsiteX6" fmla="*/ 9774 w 11263"/>
                    <a:gd name="connsiteY6" fmla="*/ 30724 h 30991"/>
                    <a:gd name="connsiteX7" fmla="*/ 8572 w 11263"/>
                    <a:gd name="connsiteY7" fmla="*/ 30991 h 3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3" h="30991">
                      <a:moveTo>
                        <a:pt x="8438" y="30991"/>
                      </a:moveTo>
                      <a:cubicBezTo>
                        <a:pt x="7369" y="30991"/>
                        <a:pt x="6434" y="30457"/>
                        <a:pt x="6033" y="29522"/>
                      </a:cubicBezTo>
                      <a:cubicBezTo>
                        <a:pt x="1892" y="21240"/>
                        <a:pt x="-245" y="11889"/>
                        <a:pt x="22" y="2672"/>
                      </a:cubicBezTo>
                      <a:cubicBezTo>
                        <a:pt x="22" y="1202"/>
                        <a:pt x="1358" y="0"/>
                        <a:pt x="2828" y="0"/>
                      </a:cubicBezTo>
                      <a:cubicBezTo>
                        <a:pt x="4297" y="0"/>
                        <a:pt x="5499" y="1336"/>
                        <a:pt x="5499" y="2805"/>
                      </a:cubicBezTo>
                      <a:cubicBezTo>
                        <a:pt x="5232" y="11221"/>
                        <a:pt x="7102" y="19503"/>
                        <a:pt x="10976" y="26984"/>
                      </a:cubicBezTo>
                      <a:cubicBezTo>
                        <a:pt x="11644" y="28319"/>
                        <a:pt x="11110" y="30056"/>
                        <a:pt x="9774" y="30724"/>
                      </a:cubicBezTo>
                      <a:cubicBezTo>
                        <a:pt x="9373" y="30991"/>
                        <a:pt x="8972" y="30991"/>
                        <a:pt x="8572" y="30991"/>
                      </a:cubicBezTo>
                      <a:close/>
                    </a:path>
                  </a:pathLst>
                </a:custGeom>
                <a:solidFill>
                  <a:srgbClr val="472E29"/>
                </a:solidFill>
                <a:ln w="0" cap="flat">
                  <a:noFill/>
                  <a:prstDash val="solid"/>
                  <a:miter/>
                </a:ln>
              </p:spPr>
              <p:txBody>
                <a:bodyPr rtlCol="0" anchor="ctr"/>
                <a:lstStyle/>
                <a:p>
                  <a:endParaRPr lang="zh-CN" altLang="en-US"/>
                </a:p>
              </p:txBody>
            </p:sp>
            <p:sp>
              <p:nvSpPr>
                <p:cNvPr id="75" name="任意多边形: 形状 74"/>
                <p:cNvSpPr/>
                <p:nvPr/>
              </p:nvSpPr>
              <p:spPr>
                <a:xfrm>
                  <a:off x="3425443" y="2909056"/>
                  <a:ext cx="7711" cy="35933"/>
                </a:xfrm>
                <a:custGeom>
                  <a:avLst/>
                  <a:gdLst>
                    <a:gd name="connsiteX0" fmla="*/ 2846 w 7711"/>
                    <a:gd name="connsiteY0" fmla="*/ 35934 h 35933"/>
                    <a:gd name="connsiteX1" fmla="*/ 2312 w 7711"/>
                    <a:gd name="connsiteY1" fmla="*/ 35934 h 35933"/>
                    <a:gd name="connsiteX2" fmla="*/ 41 w 7711"/>
                    <a:gd name="connsiteY2" fmla="*/ 32728 h 35933"/>
                    <a:gd name="connsiteX3" fmla="*/ 2178 w 7711"/>
                    <a:gd name="connsiteY3" fmla="*/ 2805 h 35933"/>
                    <a:gd name="connsiteX4" fmla="*/ 4850 w 7711"/>
                    <a:gd name="connsiteY4" fmla="*/ 0 h 35933"/>
                    <a:gd name="connsiteX5" fmla="*/ 7655 w 7711"/>
                    <a:gd name="connsiteY5" fmla="*/ 2672 h 35933"/>
                    <a:gd name="connsiteX6" fmla="*/ 5384 w 7711"/>
                    <a:gd name="connsiteY6" fmla="*/ 33663 h 35933"/>
                    <a:gd name="connsiteX7" fmla="*/ 2713 w 7711"/>
                    <a:gd name="connsiteY7" fmla="*/ 35934 h 3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1" h="35933">
                      <a:moveTo>
                        <a:pt x="2846" y="35934"/>
                      </a:moveTo>
                      <a:cubicBezTo>
                        <a:pt x="2846" y="35934"/>
                        <a:pt x="2579" y="35934"/>
                        <a:pt x="2312" y="35934"/>
                      </a:cubicBezTo>
                      <a:cubicBezTo>
                        <a:pt x="843" y="35667"/>
                        <a:pt x="-226" y="34197"/>
                        <a:pt x="41" y="32728"/>
                      </a:cubicBezTo>
                      <a:cubicBezTo>
                        <a:pt x="1778" y="22843"/>
                        <a:pt x="2446" y="12824"/>
                        <a:pt x="2178" y="2805"/>
                      </a:cubicBezTo>
                      <a:cubicBezTo>
                        <a:pt x="2178" y="1336"/>
                        <a:pt x="3381" y="0"/>
                        <a:pt x="4850" y="0"/>
                      </a:cubicBezTo>
                      <a:cubicBezTo>
                        <a:pt x="6186" y="0"/>
                        <a:pt x="7655" y="1202"/>
                        <a:pt x="7655" y="2672"/>
                      </a:cubicBezTo>
                      <a:cubicBezTo>
                        <a:pt x="7922" y="13091"/>
                        <a:pt x="7255" y="23511"/>
                        <a:pt x="5384" y="33663"/>
                      </a:cubicBezTo>
                      <a:cubicBezTo>
                        <a:pt x="5117" y="34999"/>
                        <a:pt x="4049" y="35934"/>
                        <a:pt x="2713" y="35934"/>
                      </a:cubicBezTo>
                      <a:close/>
                    </a:path>
                  </a:pathLst>
                </a:custGeom>
                <a:solidFill>
                  <a:srgbClr val="472E29"/>
                </a:solidFill>
                <a:ln w="0" cap="flat">
                  <a:noFill/>
                  <a:prstDash val="solid"/>
                  <a:miter/>
                </a:ln>
              </p:spPr>
              <p:txBody>
                <a:bodyPr rtlCol="0" anchor="ctr"/>
                <a:lstStyle/>
                <a:p>
                  <a:endParaRPr lang="zh-CN" altLang="en-US"/>
                </a:p>
              </p:txBody>
            </p:sp>
            <p:sp>
              <p:nvSpPr>
                <p:cNvPr id="76" name="任意多边形: 形状 75"/>
                <p:cNvSpPr/>
                <p:nvPr/>
              </p:nvSpPr>
              <p:spPr>
                <a:xfrm>
                  <a:off x="3434402" y="3215462"/>
                  <a:ext cx="11119" cy="39038"/>
                </a:xfrm>
                <a:custGeom>
                  <a:avLst/>
                  <a:gdLst>
                    <a:gd name="connsiteX0" fmla="*/ 8448 w 11119"/>
                    <a:gd name="connsiteY0" fmla="*/ 38905 h 39038"/>
                    <a:gd name="connsiteX1" fmla="*/ 5643 w 11119"/>
                    <a:gd name="connsiteY1" fmla="*/ 36233 h 39038"/>
                    <a:gd name="connsiteX2" fmla="*/ 166 w 11119"/>
                    <a:gd name="connsiteY2" fmla="*/ 3639 h 39038"/>
                    <a:gd name="connsiteX3" fmla="*/ 1903 w 11119"/>
                    <a:gd name="connsiteY3" fmla="*/ 166 h 39038"/>
                    <a:gd name="connsiteX4" fmla="*/ 5376 w 11119"/>
                    <a:gd name="connsiteY4" fmla="*/ 1903 h 39038"/>
                    <a:gd name="connsiteX5" fmla="*/ 11120 w 11119"/>
                    <a:gd name="connsiteY5" fmla="*/ 36233 h 39038"/>
                    <a:gd name="connsiteX6" fmla="*/ 8448 w 11119"/>
                    <a:gd name="connsiteY6" fmla="*/ 39038 h 39038"/>
                    <a:gd name="connsiteX7" fmla="*/ 8448 w 11119"/>
                    <a:gd name="connsiteY7" fmla="*/ 39038 h 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19" h="39038">
                      <a:moveTo>
                        <a:pt x="8448" y="38905"/>
                      </a:moveTo>
                      <a:cubicBezTo>
                        <a:pt x="6979" y="38905"/>
                        <a:pt x="5643" y="37703"/>
                        <a:pt x="5643" y="36233"/>
                      </a:cubicBezTo>
                      <a:cubicBezTo>
                        <a:pt x="5643" y="25146"/>
                        <a:pt x="3639" y="14192"/>
                        <a:pt x="166" y="3639"/>
                      </a:cubicBezTo>
                      <a:cubicBezTo>
                        <a:pt x="-368" y="2170"/>
                        <a:pt x="433" y="567"/>
                        <a:pt x="1903" y="166"/>
                      </a:cubicBezTo>
                      <a:cubicBezTo>
                        <a:pt x="3372" y="-368"/>
                        <a:pt x="4975" y="433"/>
                        <a:pt x="5376" y="1903"/>
                      </a:cubicBezTo>
                      <a:cubicBezTo>
                        <a:pt x="9116" y="12990"/>
                        <a:pt x="10986" y="24478"/>
                        <a:pt x="11120" y="36233"/>
                      </a:cubicBezTo>
                      <a:cubicBezTo>
                        <a:pt x="11120" y="37703"/>
                        <a:pt x="9918" y="39038"/>
                        <a:pt x="8448" y="39038"/>
                      </a:cubicBezTo>
                      <a:lnTo>
                        <a:pt x="8448" y="39038"/>
                      </a:lnTo>
                      <a:close/>
                    </a:path>
                  </a:pathLst>
                </a:custGeom>
                <a:solidFill>
                  <a:srgbClr val="472E29"/>
                </a:solidFill>
                <a:ln w="0" cap="flat">
                  <a:noFill/>
                  <a:prstDash val="solid"/>
                  <a:miter/>
                </a:ln>
              </p:spPr>
              <p:txBody>
                <a:bodyPr rtlCol="0" anchor="ctr"/>
                <a:lstStyle/>
                <a:p>
                  <a:endParaRPr lang="zh-CN" altLang="en-US"/>
                </a:p>
              </p:txBody>
            </p:sp>
          </p:grpSp>
          <p:grpSp>
            <p:nvGrpSpPr>
              <p:cNvPr id="57" name="组合 56"/>
              <p:cNvGrpSpPr/>
              <p:nvPr/>
            </p:nvGrpSpPr>
            <p:grpSpPr>
              <a:xfrm>
                <a:off x="2469970" y="2137486"/>
                <a:ext cx="811378" cy="794946"/>
                <a:chOff x="2469970" y="2137486"/>
                <a:chExt cx="811378" cy="794946"/>
              </a:xfrm>
            </p:grpSpPr>
            <p:sp>
              <p:nvSpPr>
                <p:cNvPr id="58" name="任意多边形: 形状 57"/>
                <p:cNvSpPr/>
                <p:nvPr/>
              </p:nvSpPr>
              <p:spPr>
                <a:xfrm>
                  <a:off x="2469970" y="2137486"/>
                  <a:ext cx="811378" cy="794946"/>
                </a:xfrm>
                <a:custGeom>
                  <a:avLst/>
                  <a:gdLst>
                    <a:gd name="connsiteX0" fmla="*/ 811379 w 811378"/>
                    <a:gd name="connsiteY0" fmla="*/ 736438 h 794946"/>
                    <a:gd name="connsiteX1" fmla="*/ 36201 w 811378"/>
                    <a:gd name="connsiteY1" fmla="*/ 794947 h 794946"/>
                    <a:gd name="connsiteX2" fmla="*/ 0 w 811378"/>
                    <a:gd name="connsiteY2" fmla="*/ 315386 h 794946"/>
                    <a:gd name="connsiteX3" fmla="*/ 331818 w 811378"/>
                    <a:gd name="connsiteY3" fmla="*/ 18700 h 794946"/>
                    <a:gd name="connsiteX4" fmla="*/ 424124 w 811378"/>
                    <a:gd name="connsiteY4" fmla="*/ 12956 h 794946"/>
                    <a:gd name="connsiteX5" fmla="*/ 775178 w 811378"/>
                    <a:gd name="connsiteY5" fmla="*/ 256877 h 794946"/>
                    <a:gd name="connsiteX6" fmla="*/ 811379 w 811378"/>
                    <a:gd name="connsiteY6" fmla="*/ 736438 h 7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378" h="794946">
                      <a:moveTo>
                        <a:pt x="811379" y="736438"/>
                      </a:moveTo>
                      <a:lnTo>
                        <a:pt x="36201" y="794947"/>
                      </a:lnTo>
                      <a:lnTo>
                        <a:pt x="0" y="315386"/>
                      </a:lnTo>
                      <a:lnTo>
                        <a:pt x="331818" y="18700"/>
                      </a:lnTo>
                      <a:cubicBezTo>
                        <a:pt x="357065" y="-3875"/>
                        <a:pt x="396339" y="-6280"/>
                        <a:pt x="424124" y="12956"/>
                      </a:cubicBezTo>
                      <a:lnTo>
                        <a:pt x="775178" y="256877"/>
                      </a:lnTo>
                      <a:lnTo>
                        <a:pt x="811379" y="736438"/>
                      </a:lnTo>
                      <a:close/>
                    </a:path>
                  </a:pathLst>
                </a:custGeom>
                <a:solidFill>
                  <a:srgbClr val="DB4B4F"/>
                </a:solidFill>
                <a:ln w="0" cap="flat">
                  <a:noFill/>
                  <a:prstDash val="solid"/>
                  <a:miter/>
                </a:ln>
              </p:spPr>
              <p:txBody>
                <a:bodyPr rtlCol="0" anchor="ctr"/>
                <a:lstStyle/>
                <a:p>
                  <a:endParaRPr lang="zh-CN" altLang="en-US"/>
                </a:p>
              </p:txBody>
            </p:sp>
            <p:sp>
              <p:nvSpPr>
                <p:cNvPr id="59" name="任意多边形: 形状 58"/>
                <p:cNvSpPr/>
                <p:nvPr/>
              </p:nvSpPr>
              <p:spPr>
                <a:xfrm rot="-237600">
                  <a:off x="2572949" y="2401322"/>
                  <a:ext cx="593640" cy="410899"/>
                </a:xfrm>
                <a:custGeom>
                  <a:avLst/>
                  <a:gdLst>
                    <a:gd name="connsiteX0" fmla="*/ 0 w 593640"/>
                    <a:gd name="connsiteY0" fmla="*/ 0 h 410899"/>
                    <a:gd name="connsiteX1" fmla="*/ 593640 w 593640"/>
                    <a:gd name="connsiteY1" fmla="*/ 0 h 410899"/>
                    <a:gd name="connsiteX2" fmla="*/ 593640 w 593640"/>
                    <a:gd name="connsiteY2" fmla="*/ 410899 h 410899"/>
                    <a:gd name="connsiteX3" fmla="*/ 0 w 593640"/>
                    <a:gd name="connsiteY3" fmla="*/ 410899 h 410899"/>
                  </a:gdLst>
                  <a:ahLst/>
                  <a:cxnLst>
                    <a:cxn ang="0">
                      <a:pos x="connsiteX0" y="connsiteY0"/>
                    </a:cxn>
                    <a:cxn ang="0">
                      <a:pos x="connsiteX1" y="connsiteY1"/>
                    </a:cxn>
                    <a:cxn ang="0">
                      <a:pos x="connsiteX2" y="connsiteY2"/>
                    </a:cxn>
                    <a:cxn ang="0">
                      <a:pos x="connsiteX3" y="connsiteY3"/>
                    </a:cxn>
                  </a:cxnLst>
                  <a:rect l="l" t="t" r="r" b="b"/>
                  <a:pathLst>
                    <a:path w="593640" h="410899">
                      <a:moveTo>
                        <a:pt x="0" y="0"/>
                      </a:moveTo>
                      <a:lnTo>
                        <a:pt x="593640" y="0"/>
                      </a:lnTo>
                      <a:lnTo>
                        <a:pt x="593640" y="410899"/>
                      </a:lnTo>
                      <a:lnTo>
                        <a:pt x="0" y="410899"/>
                      </a:lnTo>
                      <a:close/>
                    </a:path>
                  </a:pathLst>
                </a:custGeom>
                <a:solidFill>
                  <a:srgbClr val="F9C0BD"/>
                </a:solidFill>
                <a:ln w="0" cap="flat">
                  <a:noFill/>
                  <a:prstDash val="solid"/>
                  <a:miter/>
                </a:ln>
              </p:spPr>
              <p:txBody>
                <a:bodyPr rtlCol="0" anchor="ctr"/>
                <a:lstStyle/>
                <a:p>
                  <a:endParaRPr lang="zh-CN" altLang="en-US"/>
                </a:p>
              </p:txBody>
            </p:sp>
            <p:sp>
              <p:nvSpPr>
                <p:cNvPr id="60" name="任意多边形: 形状 59"/>
                <p:cNvSpPr/>
                <p:nvPr/>
              </p:nvSpPr>
              <p:spPr>
                <a:xfrm>
                  <a:off x="2529280" y="2612690"/>
                  <a:ext cx="711860" cy="279534"/>
                </a:xfrm>
                <a:custGeom>
                  <a:avLst/>
                  <a:gdLst>
                    <a:gd name="connsiteX0" fmla="*/ 711860 w 711860"/>
                    <a:gd name="connsiteY0" fmla="*/ 221293 h 279534"/>
                    <a:gd name="connsiteX1" fmla="*/ 569328 w 711860"/>
                    <a:gd name="connsiteY1" fmla="*/ 130857 h 279534"/>
                    <a:gd name="connsiteX2" fmla="*/ 493453 w 711860"/>
                    <a:gd name="connsiteY2" fmla="*/ 84504 h 279534"/>
                    <a:gd name="connsiteX3" fmla="*/ 412235 w 711860"/>
                    <a:gd name="connsiteY3" fmla="*/ 21854 h 279534"/>
                    <a:gd name="connsiteX4" fmla="*/ 314453 w 711860"/>
                    <a:gd name="connsiteY4" fmla="*/ 4622 h 279534"/>
                    <a:gd name="connsiteX5" fmla="*/ 262623 w 711860"/>
                    <a:gd name="connsiteY5" fmla="*/ 39888 h 279534"/>
                    <a:gd name="connsiteX6" fmla="*/ 0 w 711860"/>
                    <a:gd name="connsiteY6" fmla="*/ 279535 h 279534"/>
                    <a:gd name="connsiteX7" fmla="*/ 346512 w 711860"/>
                    <a:gd name="connsiteY7" fmla="*/ 238792 h 279534"/>
                    <a:gd name="connsiteX8" fmla="*/ 517765 w 711860"/>
                    <a:gd name="connsiteY8" fmla="*/ 225033 h 279534"/>
                    <a:gd name="connsiteX9" fmla="*/ 625833 w 711860"/>
                    <a:gd name="connsiteY9" fmla="*/ 222094 h 279534"/>
                    <a:gd name="connsiteX10" fmla="*/ 674724 w 711860"/>
                    <a:gd name="connsiteY10" fmla="*/ 219556 h 279534"/>
                    <a:gd name="connsiteX11" fmla="*/ 711860 w 711860"/>
                    <a:gd name="connsiteY11" fmla="*/ 221426 h 27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1860" h="279534">
                      <a:moveTo>
                        <a:pt x="711860" y="221293"/>
                      </a:moveTo>
                      <a:cubicBezTo>
                        <a:pt x="670049" y="185760"/>
                        <a:pt x="616883" y="158108"/>
                        <a:pt x="569328" y="130857"/>
                      </a:cubicBezTo>
                      <a:cubicBezTo>
                        <a:pt x="543546" y="116163"/>
                        <a:pt x="517364" y="102004"/>
                        <a:pt x="493453" y="84504"/>
                      </a:cubicBezTo>
                      <a:cubicBezTo>
                        <a:pt x="465801" y="64333"/>
                        <a:pt x="441356" y="39754"/>
                        <a:pt x="412235" y="21854"/>
                      </a:cubicBezTo>
                      <a:cubicBezTo>
                        <a:pt x="382980" y="3954"/>
                        <a:pt x="346780" y="-6599"/>
                        <a:pt x="314453" y="4622"/>
                      </a:cubicBezTo>
                      <a:cubicBezTo>
                        <a:pt x="294549" y="11568"/>
                        <a:pt x="278252" y="25862"/>
                        <a:pt x="262623" y="39888"/>
                      </a:cubicBezTo>
                      <a:cubicBezTo>
                        <a:pt x="174191" y="118835"/>
                        <a:pt x="86695" y="198717"/>
                        <a:pt x="0" y="279535"/>
                      </a:cubicBezTo>
                      <a:cubicBezTo>
                        <a:pt x="115281" y="263638"/>
                        <a:pt x="230697" y="249746"/>
                        <a:pt x="346512" y="238792"/>
                      </a:cubicBezTo>
                      <a:cubicBezTo>
                        <a:pt x="403552" y="233449"/>
                        <a:pt x="460592" y="228773"/>
                        <a:pt x="517765" y="225033"/>
                      </a:cubicBezTo>
                      <a:cubicBezTo>
                        <a:pt x="553699" y="222628"/>
                        <a:pt x="589899" y="223430"/>
                        <a:pt x="625833" y="222094"/>
                      </a:cubicBezTo>
                      <a:cubicBezTo>
                        <a:pt x="641863" y="221560"/>
                        <a:pt x="658694" y="218354"/>
                        <a:pt x="674724" y="219556"/>
                      </a:cubicBezTo>
                      <a:cubicBezTo>
                        <a:pt x="688483" y="220491"/>
                        <a:pt x="697567" y="227838"/>
                        <a:pt x="711860" y="221426"/>
                      </a:cubicBezTo>
                      <a:close/>
                    </a:path>
                  </a:pathLst>
                </a:custGeom>
                <a:solidFill>
                  <a:srgbClr val="DB4B4F"/>
                </a:solidFill>
                <a:ln w="0" cap="flat">
                  <a:noFill/>
                  <a:prstDash val="solid"/>
                  <a:miter/>
                </a:ln>
              </p:spPr>
              <p:txBody>
                <a:bodyPr rtlCol="0" anchor="ctr"/>
                <a:lstStyle/>
                <a:p>
                  <a:endParaRPr lang="zh-CN" altLang="en-US"/>
                </a:p>
              </p:txBody>
            </p:sp>
            <p:sp>
              <p:nvSpPr>
                <p:cNvPr id="61" name="任意多边形: 形状 60"/>
                <p:cNvSpPr/>
                <p:nvPr/>
              </p:nvSpPr>
              <p:spPr>
                <a:xfrm>
                  <a:off x="2506136" y="2431500"/>
                  <a:ext cx="748915" cy="457931"/>
                </a:xfrm>
                <a:custGeom>
                  <a:avLst/>
                  <a:gdLst>
                    <a:gd name="connsiteX0" fmla="*/ 703613 w 748915"/>
                    <a:gd name="connsiteY0" fmla="*/ 430803 h 457931"/>
                    <a:gd name="connsiteX1" fmla="*/ 745023 w 748915"/>
                    <a:gd name="connsiteY1" fmla="*/ 389526 h 457931"/>
                    <a:gd name="connsiteX2" fmla="*/ 747294 w 748915"/>
                    <a:gd name="connsiteY2" fmla="*/ 328212 h 457931"/>
                    <a:gd name="connsiteX3" fmla="*/ 743420 w 748915"/>
                    <a:gd name="connsiteY3" fmla="*/ 152284 h 457931"/>
                    <a:gd name="connsiteX4" fmla="*/ 728058 w 748915"/>
                    <a:gd name="connsiteY4" fmla="*/ 0 h 457931"/>
                    <a:gd name="connsiteX5" fmla="*/ 679301 w 748915"/>
                    <a:gd name="connsiteY5" fmla="*/ 45552 h 457931"/>
                    <a:gd name="connsiteX6" fmla="*/ 592873 w 748915"/>
                    <a:gd name="connsiteY6" fmla="*/ 145738 h 457931"/>
                    <a:gd name="connsiteX7" fmla="*/ 515796 w 748915"/>
                    <a:gd name="connsiteY7" fmla="*/ 216670 h 457931"/>
                    <a:gd name="connsiteX8" fmla="*/ 425361 w 748915"/>
                    <a:gd name="connsiteY8" fmla="*/ 295751 h 457931"/>
                    <a:gd name="connsiteX9" fmla="*/ 334926 w 748915"/>
                    <a:gd name="connsiteY9" fmla="*/ 315521 h 457931"/>
                    <a:gd name="connsiteX10" fmla="*/ 58143 w 748915"/>
                    <a:gd name="connsiteY10" fmla="*/ 72268 h 457931"/>
                    <a:gd name="connsiteX11" fmla="*/ 9252 w 748915"/>
                    <a:gd name="connsiteY11" fmla="*/ 25381 h 457931"/>
                    <a:gd name="connsiteX12" fmla="*/ 35 w 748915"/>
                    <a:gd name="connsiteY12" fmla="*/ 67459 h 457931"/>
                    <a:gd name="connsiteX13" fmla="*/ 27953 w 748915"/>
                    <a:gd name="connsiteY13" fmla="*/ 246994 h 457931"/>
                    <a:gd name="connsiteX14" fmla="*/ 50262 w 748915"/>
                    <a:gd name="connsiteY14" fmla="*/ 448169 h 457931"/>
                    <a:gd name="connsiteX15" fmla="*/ 63887 w 748915"/>
                    <a:gd name="connsiteY15" fmla="*/ 454981 h 457931"/>
                    <a:gd name="connsiteX16" fmla="*/ 88065 w 748915"/>
                    <a:gd name="connsiteY16" fmla="*/ 457787 h 457931"/>
                    <a:gd name="connsiteX17" fmla="*/ 703613 w 748915"/>
                    <a:gd name="connsiteY17" fmla="*/ 431070 h 45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8915" h="457931">
                      <a:moveTo>
                        <a:pt x="703613" y="430803"/>
                      </a:moveTo>
                      <a:cubicBezTo>
                        <a:pt x="723917" y="427731"/>
                        <a:pt x="739146" y="409296"/>
                        <a:pt x="745023" y="389526"/>
                      </a:cubicBezTo>
                      <a:cubicBezTo>
                        <a:pt x="750767" y="369756"/>
                        <a:pt x="748897" y="348650"/>
                        <a:pt x="747294" y="328212"/>
                      </a:cubicBezTo>
                      <a:cubicBezTo>
                        <a:pt x="742619" y="269703"/>
                        <a:pt x="743153" y="210926"/>
                        <a:pt x="743420" y="152284"/>
                      </a:cubicBezTo>
                      <a:cubicBezTo>
                        <a:pt x="743687" y="106732"/>
                        <a:pt x="752504" y="41277"/>
                        <a:pt x="728058" y="0"/>
                      </a:cubicBezTo>
                      <a:cubicBezTo>
                        <a:pt x="702945" y="7080"/>
                        <a:pt x="694262" y="26049"/>
                        <a:pt x="679301" y="45552"/>
                      </a:cubicBezTo>
                      <a:cubicBezTo>
                        <a:pt x="652718" y="80283"/>
                        <a:pt x="622127" y="113011"/>
                        <a:pt x="592873" y="145738"/>
                      </a:cubicBezTo>
                      <a:cubicBezTo>
                        <a:pt x="569630" y="171787"/>
                        <a:pt x="540909" y="192358"/>
                        <a:pt x="515796" y="216670"/>
                      </a:cubicBezTo>
                      <a:cubicBezTo>
                        <a:pt x="487076" y="244589"/>
                        <a:pt x="456886" y="271038"/>
                        <a:pt x="425361" y="295751"/>
                      </a:cubicBezTo>
                      <a:cubicBezTo>
                        <a:pt x="391297" y="322468"/>
                        <a:pt x="374599" y="344242"/>
                        <a:pt x="334926" y="315521"/>
                      </a:cubicBezTo>
                      <a:cubicBezTo>
                        <a:pt x="233937" y="242452"/>
                        <a:pt x="145239" y="161635"/>
                        <a:pt x="58143" y="72268"/>
                      </a:cubicBezTo>
                      <a:cubicBezTo>
                        <a:pt x="42380" y="56105"/>
                        <a:pt x="26083" y="40475"/>
                        <a:pt x="9252" y="25381"/>
                      </a:cubicBezTo>
                      <a:cubicBezTo>
                        <a:pt x="2706" y="37403"/>
                        <a:pt x="-366" y="53834"/>
                        <a:pt x="35" y="67459"/>
                      </a:cubicBezTo>
                      <a:cubicBezTo>
                        <a:pt x="1638" y="127304"/>
                        <a:pt x="19137" y="187683"/>
                        <a:pt x="27953" y="246994"/>
                      </a:cubicBezTo>
                      <a:cubicBezTo>
                        <a:pt x="37838" y="313785"/>
                        <a:pt x="45319" y="380843"/>
                        <a:pt x="50262" y="448169"/>
                      </a:cubicBezTo>
                      <a:cubicBezTo>
                        <a:pt x="50930" y="456317"/>
                        <a:pt x="56406" y="451642"/>
                        <a:pt x="63887" y="454981"/>
                      </a:cubicBezTo>
                      <a:cubicBezTo>
                        <a:pt x="71368" y="458321"/>
                        <a:pt x="79917" y="458054"/>
                        <a:pt x="88065" y="457787"/>
                      </a:cubicBezTo>
                      <a:cubicBezTo>
                        <a:pt x="294183" y="450172"/>
                        <a:pt x="499632" y="462195"/>
                        <a:pt x="703613" y="431070"/>
                      </a:cubicBezTo>
                      <a:close/>
                    </a:path>
                  </a:pathLst>
                </a:custGeom>
                <a:solidFill>
                  <a:srgbClr val="DB4B4F"/>
                </a:solidFill>
                <a:ln w="0" cap="flat">
                  <a:noFill/>
                  <a:prstDash val="solid"/>
                  <a:miter/>
                </a:ln>
              </p:spPr>
              <p:txBody>
                <a:bodyPr rtlCol="0" anchor="ctr"/>
                <a:lstStyle/>
                <a:p>
                  <a:endParaRPr lang="zh-CN" altLang="en-US"/>
                </a:p>
              </p:txBody>
            </p:sp>
            <p:sp>
              <p:nvSpPr>
                <p:cNvPr id="62" name="任意多边形: 形状 61"/>
                <p:cNvSpPr/>
                <p:nvPr/>
              </p:nvSpPr>
              <p:spPr>
                <a:xfrm>
                  <a:off x="2558745" y="2703149"/>
                  <a:ext cx="184724" cy="165297"/>
                </a:xfrm>
                <a:custGeom>
                  <a:avLst/>
                  <a:gdLst>
                    <a:gd name="connsiteX0" fmla="*/ 2728 w 184724"/>
                    <a:gd name="connsiteY0" fmla="*/ 165298 h 165297"/>
                    <a:gd name="connsiteX1" fmla="*/ 725 w 184724"/>
                    <a:gd name="connsiteY1" fmla="*/ 164363 h 165297"/>
                    <a:gd name="connsiteX2" fmla="*/ 992 w 184724"/>
                    <a:gd name="connsiteY2" fmla="*/ 160489 h 165297"/>
                    <a:gd name="connsiteX3" fmla="*/ 180126 w 184724"/>
                    <a:gd name="connsiteY3" fmla="*/ 725 h 165297"/>
                    <a:gd name="connsiteX4" fmla="*/ 184000 w 184724"/>
                    <a:gd name="connsiteY4" fmla="*/ 992 h 165297"/>
                    <a:gd name="connsiteX5" fmla="*/ 183732 w 184724"/>
                    <a:gd name="connsiteY5" fmla="*/ 4866 h 165297"/>
                    <a:gd name="connsiteX6" fmla="*/ 4599 w 184724"/>
                    <a:gd name="connsiteY6" fmla="*/ 164630 h 165297"/>
                    <a:gd name="connsiteX7" fmla="*/ 2728 w 184724"/>
                    <a:gd name="connsiteY7" fmla="*/ 165298 h 165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4724" h="165297">
                      <a:moveTo>
                        <a:pt x="2728" y="165298"/>
                      </a:moveTo>
                      <a:cubicBezTo>
                        <a:pt x="1927" y="165298"/>
                        <a:pt x="1259" y="165031"/>
                        <a:pt x="725" y="164363"/>
                      </a:cubicBezTo>
                      <a:cubicBezTo>
                        <a:pt x="-344" y="163161"/>
                        <a:pt x="-210" y="161424"/>
                        <a:pt x="992" y="160489"/>
                      </a:cubicBezTo>
                      <a:lnTo>
                        <a:pt x="180126" y="725"/>
                      </a:lnTo>
                      <a:cubicBezTo>
                        <a:pt x="181328" y="-344"/>
                        <a:pt x="183064" y="-210"/>
                        <a:pt x="184000" y="992"/>
                      </a:cubicBezTo>
                      <a:cubicBezTo>
                        <a:pt x="185068" y="2194"/>
                        <a:pt x="184935" y="3931"/>
                        <a:pt x="183732" y="4866"/>
                      </a:cubicBezTo>
                      <a:lnTo>
                        <a:pt x="4599" y="164630"/>
                      </a:lnTo>
                      <a:cubicBezTo>
                        <a:pt x="4599" y="164630"/>
                        <a:pt x="3396" y="165298"/>
                        <a:pt x="2728" y="165298"/>
                      </a:cubicBezTo>
                      <a:close/>
                    </a:path>
                  </a:pathLst>
                </a:custGeom>
                <a:solidFill>
                  <a:srgbClr val="472E29"/>
                </a:solidFill>
                <a:ln w="0" cap="flat">
                  <a:noFill/>
                  <a:prstDash val="solid"/>
                  <a:miter/>
                </a:ln>
              </p:spPr>
              <p:txBody>
                <a:bodyPr rtlCol="0" anchor="ctr"/>
                <a:lstStyle/>
                <a:p>
                  <a:endParaRPr lang="zh-CN" altLang="en-US"/>
                </a:p>
              </p:txBody>
            </p:sp>
            <p:sp>
              <p:nvSpPr>
                <p:cNvPr id="63" name="任意多边形: 形状 62"/>
                <p:cNvSpPr/>
                <p:nvPr/>
              </p:nvSpPr>
              <p:spPr>
                <a:xfrm>
                  <a:off x="3028140" y="2692850"/>
                  <a:ext cx="208727" cy="145808"/>
                </a:xfrm>
                <a:custGeom>
                  <a:avLst/>
                  <a:gdLst>
                    <a:gd name="connsiteX0" fmla="*/ 206187 w 208727"/>
                    <a:gd name="connsiteY0" fmla="*/ 145541 h 145808"/>
                    <a:gd name="connsiteX1" fmla="*/ 204451 w 208727"/>
                    <a:gd name="connsiteY1" fmla="*/ 145007 h 145808"/>
                    <a:gd name="connsiteX2" fmla="*/ 117222 w 208727"/>
                    <a:gd name="connsiteY2" fmla="*/ 87566 h 145808"/>
                    <a:gd name="connsiteX3" fmla="*/ 66727 w 208727"/>
                    <a:gd name="connsiteY3" fmla="*/ 56442 h 145808"/>
                    <a:gd name="connsiteX4" fmla="*/ 871 w 208727"/>
                    <a:gd name="connsiteY4" fmla="*/ 4745 h 145808"/>
                    <a:gd name="connsiteX5" fmla="*/ 738 w 208727"/>
                    <a:gd name="connsiteY5" fmla="*/ 871 h 145808"/>
                    <a:gd name="connsiteX6" fmla="*/ 4612 w 208727"/>
                    <a:gd name="connsiteY6" fmla="*/ 738 h 145808"/>
                    <a:gd name="connsiteX7" fmla="*/ 69666 w 208727"/>
                    <a:gd name="connsiteY7" fmla="*/ 51900 h 145808"/>
                    <a:gd name="connsiteX8" fmla="*/ 119893 w 208727"/>
                    <a:gd name="connsiteY8" fmla="*/ 83024 h 145808"/>
                    <a:gd name="connsiteX9" fmla="*/ 207657 w 208727"/>
                    <a:gd name="connsiteY9" fmla="*/ 140866 h 145808"/>
                    <a:gd name="connsiteX10" fmla="*/ 208058 w 208727"/>
                    <a:gd name="connsiteY10" fmla="*/ 144740 h 145808"/>
                    <a:gd name="connsiteX11" fmla="*/ 205920 w 208727"/>
                    <a:gd name="connsiteY11" fmla="*/ 145808 h 145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727" h="145808">
                      <a:moveTo>
                        <a:pt x="206187" y="145541"/>
                      </a:moveTo>
                      <a:cubicBezTo>
                        <a:pt x="206187" y="145541"/>
                        <a:pt x="204985" y="145407"/>
                        <a:pt x="204451" y="145007"/>
                      </a:cubicBezTo>
                      <a:cubicBezTo>
                        <a:pt x="177066" y="123500"/>
                        <a:pt x="146610" y="105333"/>
                        <a:pt x="117222" y="87566"/>
                      </a:cubicBezTo>
                      <a:cubicBezTo>
                        <a:pt x="100524" y="77548"/>
                        <a:pt x="83158" y="67128"/>
                        <a:pt x="66727" y="56442"/>
                      </a:cubicBezTo>
                      <a:cubicBezTo>
                        <a:pt x="43484" y="41080"/>
                        <a:pt x="21310" y="23714"/>
                        <a:pt x="871" y="4745"/>
                      </a:cubicBezTo>
                      <a:cubicBezTo>
                        <a:pt x="-197" y="3677"/>
                        <a:pt x="-331" y="1940"/>
                        <a:pt x="738" y="871"/>
                      </a:cubicBezTo>
                      <a:cubicBezTo>
                        <a:pt x="1806" y="-197"/>
                        <a:pt x="3543" y="-331"/>
                        <a:pt x="4612" y="738"/>
                      </a:cubicBezTo>
                      <a:cubicBezTo>
                        <a:pt x="24783" y="19573"/>
                        <a:pt x="46690" y="36672"/>
                        <a:pt x="69666" y="51900"/>
                      </a:cubicBezTo>
                      <a:cubicBezTo>
                        <a:pt x="85963" y="62586"/>
                        <a:pt x="103195" y="73006"/>
                        <a:pt x="119893" y="83024"/>
                      </a:cubicBezTo>
                      <a:cubicBezTo>
                        <a:pt x="149549" y="100791"/>
                        <a:pt x="180139" y="119092"/>
                        <a:pt x="207657" y="140866"/>
                      </a:cubicBezTo>
                      <a:cubicBezTo>
                        <a:pt x="208859" y="141801"/>
                        <a:pt x="209126" y="143537"/>
                        <a:pt x="208058" y="144740"/>
                      </a:cubicBezTo>
                      <a:cubicBezTo>
                        <a:pt x="207523" y="145407"/>
                        <a:pt x="206722" y="145808"/>
                        <a:pt x="205920" y="145808"/>
                      </a:cubicBezTo>
                      <a:close/>
                    </a:path>
                  </a:pathLst>
                </a:custGeom>
                <a:solidFill>
                  <a:srgbClr val="472E29"/>
                </a:solidFill>
                <a:ln w="0" cap="flat">
                  <a:noFill/>
                  <a:prstDash val="solid"/>
                  <a:miter/>
                </a:ln>
              </p:spPr>
              <p:txBody>
                <a:bodyPr rtlCol="0" anchor="ctr"/>
                <a:lstStyle/>
                <a:p>
                  <a:endParaRPr lang="zh-CN" altLang="en-US"/>
                </a:p>
              </p:txBody>
            </p:sp>
            <p:sp>
              <p:nvSpPr>
                <p:cNvPr id="64" name="任意多边形: 形状 63"/>
                <p:cNvSpPr/>
                <p:nvPr/>
              </p:nvSpPr>
              <p:spPr>
                <a:xfrm>
                  <a:off x="3185142" y="2433075"/>
                  <a:ext cx="37458" cy="47316"/>
                </a:xfrm>
                <a:custGeom>
                  <a:avLst/>
                  <a:gdLst>
                    <a:gd name="connsiteX0" fmla="*/ 2833 w 37458"/>
                    <a:gd name="connsiteY0" fmla="*/ 47316 h 47316"/>
                    <a:gd name="connsiteX1" fmla="*/ 1097 w 37458"/>
                    <a:gd name="connsiteY1" fmla="*/ 46782 h 47316"/>
                    <a:gd name="connsiteX2" fmla="*/ 562 w 37458"/>
                    <a:gd name="connsiteY2" fmla="*/ 42908 h 47316"/>
                    <a:gd name="connsiteX3" fmla="*/ 32488 w 37458"/>
                    <a:gd name="connsiteY3" fmla="*/ 1097 h 47316"/>
                    <a:gd name="connsiteX4" fmla="*/ 36362 w 37458"/>
                    <a:gd name="connsiteY4" fmla="*/ 562 h 47316"/>
                    <a:gd name="connsiteX5" fmla="*/ 36897 w 37458"/>
                    <a:gd name="connsiteY5" fmla="*/ 4436 h 47316"/>
                    <a:gd name="connsiteX6" fmla="*/ 4971 w 37458"/>
                    <a:gd name="connsiteY6" fmla="*/ 46247 h 47316"/>
                    <a:gd name="connsiteX7" fmla="*/ 2833 w 37458"/>
                    <a:gd name="connsiteY7" fmla="*/ 47316 h 4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58" h="47316">
                      <a:moveTo>
                        <a:pt x="2833" y="47316"/>
                      </a:moveTo>
                      <a:cubicBezTo>
                        <a:pt x="2833" y="47316"/>
                        <a:pt x="1631" y="47182"/>
                        <a:pt x="1097" y="46782"/>
                      </a:cubicBezTo>
                      <a:cubicBezTo>
                        <a:pt x="-106" y="45847"/>
                        <a:pt x="-373" y="44110"/>
                        <a:pt x="562" y="42908"/>
                      </a:cubicBezTo>
                      <a:lnTo>
                        <a:pt x="32488" y="1097"/>
                      </a:lnTo>
                      <a:cubicBezTo>
                        <a:pt x="33424" y="-106"/>
                        <a:pt x="35160" y="-373"/>
                        <a:pt x="36362" y="562"/>
                      </a:cubicBezTo>
                      <a:cubicBezTo>
                        <a:pt x="37565" y="1497"/>
                        <a:pt x="37832" y="3234"/>
                        <a:pt x="36897" y="4436"/>
                      </a:cubicBezTo>
                      <a:lnTo>
                        <a:pt x="4971" y="46247"/>
                      </a:lnTo>
                      <a:cubicBezTo>
                        <a:pt x="4436" y="46915"/>
                        <a:pt x="3635" y="47316"/>
                        <a:pt x="2833" y="47316"/>
                      </a:cubicBezTo>
                      <a:close/>
                    </a:path>
                  </a:pathLst>
                </a:custGeom>
                <a:solidFill>
                  <a:srgbClr val="472E29"/>
                </a:solidFill>
                <a:ln w="0" cap="flat">
                  <a:noFill/>
                  <a:prstDash val="solid"/>
                  <a:miter/>
                </a:ln>
              </p:spPr>
              <p:txBody>
                <a:bodyPr rtlCol="0" anchor="ctr"/>
                <a:lstStyle/>
                <a:p>
                  <a:endParaRPr lang="zh-CN" altLang="en-US"/>
                </a:p>
              </p:txBody>
            </p:sp>
            <p:sp>
              <p:nvSpPr>
                <p:cNvPr id="65" name="任意多边形: 形状 64"/>
                <p:cNvSpPr/>
                <p:nvPr/>
              </p:nvSpPr>
              <p:spPr>
                <a:xfrm>
                  <a:off x="2502774" y="2465506"/>
                  <a:ext cx="43662" cy="33319"/>
                </a:xfrm>
                <a:custGeom>
                  <a:avLst/>
                  <a:gdLst>
                    <a:gd name="connsiteX0" fmla="*/ 40934 w 43662"/>
                    <a:gd name="connsiteY0" fmla="*/ 33319 h 33319"/>
                    <a:gd name="connsiteX1" fmla="*/ 39331 w 43662"/>
                    <a:gd name="connsiteY1" fmla="*/ 32785 h 33319"/>
                    <a:gd name="connsiteX2" fmla="*/ 1126 w 43662"/>
                    <a:gd name="connsiteY2" fmla="*/ 5000 h 33319"/>
                    <a:gd name="connsiteX3" fmla="*/ 458 w 43662"/>
                    <a:gd name="connsiteY3" fmla="*/ 1126 h 33319"/>
                    <a:gd name="connsiteX4" fmla="*/ 4332 w 43662"/>
                    <a:gd name="connsiteY4" fmla="*/ 458 h 33319"/>
                    <a:gd name="connsiteX5" fmla="*/ 42537 w 43662"/>
                    <a:gd name="connsiteY5" fmla="*/ 28243 h 33319"/>
                    <a:gd name="connsiteX6" fmla="*/ 43205 w 43662"/>
                    <a:gd name="connsiteY6" fmla="*/ 32117 h 33319"/>
                    <a:gd name="connsiteX7" fmla="*/ 40934 w 43662"/>
                    <a:gd name="connsiteY7" fmla="*/ 33319 h 3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2" h="33319">
                      <a:moveTo>
                        <a:pt x="40934" y="33319"/>
                      </a:moveTo>
                      <a:cubicBezTo>
                        <a:pt x="40934" y="33319"/>
                        <a:pt x="39865" y="33186"/>
                        <a:pt x="39331" y="32785"/>
                      </a:cubicBezTo>
                      <a:lnTo>
                        <a:pt x="1126" y="5000"/>
                      </a:lnTo>
                      <a:cubicBezTo>
                        <a:pt x="-76" y="4065"/>
                        <a:pt x="-343" y="2328"/>
                        <a:pt x="458" y="1126"/>
                      </a:cubicBezTo>
                      <a:cubicBezTo>
                        <a:pt x="1393" y="-76"/>
                        <a:pt x="3130" y="-343"/>
                        <a:pt x="4332" y="458"/>
                      </a:cubicBezTo>
                      <a:lnTo>
                        <a:pt x="42537" y="28243"/>
                      </a:lnTo>
                      <a:cubicBezTo>
                        <a:pt x="43739" y="29178"/>
                        <a:pt x="44006" y="30915"/>
                        <a:pt x="43205" y="32117"/>
                      </a:cubicBezTo>
                      <a:cubicBezTo>
                        <a:pt x="42670" y="32919"/>
                        <a:pt x="41869" y="33319"/>
                        <a:pt x="40934" y="33319"/>
                      </a:cubicBezTo>
                      <a:close/>
                    </a:path>
                  </a:pathLst>
                </a:custGeom>
                <a:solidFill>
                  <a:srgbClr val="472E29"/>
                </a:solidFill>
                <a:ln w="0" cap="flat">
                  <a:noFill/>
                  <a:prstDash val="solid"/>
                  <a:miter/>
                </a:ln>
              </p:spPr>
              <p:txBody>
                <a:bodyPr rtlCol="0" anchor="ctr"/>
                <a:lstStyle/>
                <a:p>
                  <a:endParaRPr lang="zh-CN" altLang="en-US"/>
                </a:p>
              </p:txBody>
            </p:sp>
            <p:sp>
              <p:nvSpPr>
                <p:cNvPr id="66" name="任意多边形: 形状 65"/>
                <p:cNvSpPr/>
                <p:nvPr/>
              </p:nvSpPr>
              <p:spPr>
                <a:xfrm>
                  <a:off x="3162327" y="2399829"/>
                  <a:ext cx="50238" cy="8159"/>
                </a:xfrm>
                <a:custGeom>
                  <a:avLst/>
                  <a:gdLst>
                    <a:gd name="connsiteX0" fmla="*/ 2805 w 50238"/>
                    <a:gd name="connsiteY0" fmla="*/ 8160 h 8159"/>
                    <a:gd name="connsiteX1" fmla="*/ 0 w 50238"/>
                    <a:gd name="connsiteY1" fmla="*/ 5488 h 8159"/>
                    <a:gd name="connsiteX2" fmla="*/ 2672 w 50238"/>
                    <a:gd name="connsiteY2" fmla="*/ 2683 h 8159"/>
                    <a:gd name="connsiteX3" fmla="*/ 47155 w 50238"/>
                    <a:gd name="connsiteY3" fmla="*/ 11 h 8159"/>
                    <a:gd name="connsiteX4" fmla="*/ 50227 w 50238"/>
                    <a:gd name="connsiteY4" fmla="*/ 2416 h 8159"/>
                    <a:gd name="connsiteX5" fmla="*/ 47822 w 50238"/>
                    <a:gd name="connsiteY5" fmla="*/ 5488 h 8159"/>
                    <a:gd name="connsiteX6" fmla="*/ 2805 w 50238"/>
                    <a:gd name="connsiteY6" fmla="*/ 8160 h 8159"/>
                    <a:gd name="connsiteX7" fmla="*/ 2805 w 50238"/>
                    <a:gd name="connsiteY7" fmla="*/ 8160 h 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38" h="8159">
                      <a:moveTo>
                        <a:pt x="2805" y="8160"/>
                      </a:moveTo>
                      <a:cubicBezTo>
                        <a:pt x="1336" y="8160"/>
                        <a:pt x="0" y="6958"/>
                        <a:pt x="0" y="5488"/>
                      </a:cubicBezTo>
                      <a:cubicBezTo>
                        <a:pt x="0" y="4019"/>
                        <a:pt x="1202" y="2683"/>
                        <a:pt x="2672" y="2683"/>
                      </a:cubicBezTo>
                      <a:cubicBezTo>
                        <a:pt x="17499" y="2549"/>
                        <a:pt x="32461" y="1614"/>
                        <a:pt x="47155" y="11"/>
                      </a:cubicBezTo>
                      <a:cubicBezTo>
                        <a:pt x="48624" y="-122"/>
                        <a:pt x="50093" y="946"/>
                        <a:pt x="50227" y="2416"/>
                      </a:cubicBezTo>
                      <a:cubicBezTo>
                        <a:pt x="50360" y="3885"/>
                        <a:pt x="49292" y="5355"/>
                        <a:pt x="47822" y="5488"/>
                      </a:cubicBezTo>
                      <a:cubicBezTo>
                        <a:pt x="32995" y="7091"/>
                        <a:pt x="17766" y="8026"/>
                        <a:pt x="2805" y="8160"/>
                      </a:cubicBezTo>
                      <a:lnTo>
                        <a:pt x="2805" y="8160"/>
                      </a:lnTo>
                      <a:close/>
                    </a:path>
                  </a:pathLst>
                </a:custGeom>
                <a:solidFill>
                  <a:srgbClr val="472E29"/>
                </a:solidFill>
                <a:ln w="0" cap="flat">
                  <a:noFill/>
                  <a:prstDash val="solid"/>
                  <a:miter/>
                </a:ln>
              </p:spPr>
              <p:txBody>
                <a:bodyPr rtlCol="0" anchor="ctr"/>
                <a:lstStyle/>
                <a:p>
                  <a:endParaRPr lang="zh-CN" altLang="en-US"/>
                </a:p>
              </p:txBody>
            </p:sp>
            <p:sp>
              <p:nvSpPr>
                <p:cNvPr id="67" name="任意多边形: 形状 66"/>
                <p:cNvSpPr/>
                <p:nvPr/>
              </p:nvSpPr>
              <p:spPr>
                <a:xfrm>
                  <a:off x="2508976" y="2437912"/>
                  <a:ext cx="34330" cy="5610"/>
                </a:xfrm>
                <a:custGeom>
                  <a:avLst/>
                  <a:gdLst>
                    <a:gd name="connsiteX0" fmla="*/ 31525 w 34330"/>
                    <a:gd name="connsiteY0" fmla="*/ 5610 h 5610"/>
                    <a:gd name="connsiteX1" fmla="*/ 2805 w 34330"/>
                    <a:gd name="connsiteY1" fmla="*/ 5610 h 5610"/>
                    <a:gd name="connsiteX2" fmla="*/ 0 w 34330"/>
                    <a:gd name="connsiteY2" fmla="*/ 2805 h 5610"/>
                    <a:gd name="connsiteX3" fmla="*/ 2805 w 34330"/>
                    <a:gd name="connsiteY3" fmla="*/ 0 h 5610"/>
                    <a:gd name="connsiteX4" fmla="*/ 31525 w 34330"/>
                    <a:gd name="connsiteY4" fmla="*/ 0 h 5610"/>
                    <a:gd name="connsiteX5" fmla="*/ 34331 w 34330"/>
                    <a:gd name="connsiteY5" fmla="*/ 2805 h 5610"/>
                    <a:gd name="connsiteX6" fmla="*/ 31525 w 34330"/>
                    <a:gd name="connsiteY6" fmla="*/ 5610 h 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30" h="5610">
                      <a:moveTo>
                        <a:pt x="31525" y="5610"/>
                      </a:moveTo>
                      <a:lnTo>
                        <a:pt x="2805" y="5610"/>
                      </a:lnTo>
                      <a:cubicBezTo>
                        <a:pt x="1336" y="5610"/>
                        <a:pt x="0" y="4408"/>
                        <a:pt x="0" y="2805"/>
                      </a:cubicBezTo>
                      <a:cubicBezTo>
                        <a:pt x="0" y="1202"/>
                        <a:pt x="1202" y="0"/>
                        <a:pt x="2805" y="0"/>
                      </a:cubicBezTo>
                      <a:lnTo>
                        <a:pt x="31525" y="0"/>
                      </a:lnTo>
                      <a:cubicBezTo>
                        <a:pt x="32995" y="0"/>
                        <a:pt x="34331" y="1202"/>
                        <a:pt x="34331" y="2805"/>
                      </a:cubicBezTo>
                      <a:cubicBezTo>
                        <a:pt x="34331" y="4408"/>
                        <a:pt x="33128" y="5610"/>
                        <a:pt x="31525" y="5610"/>
                      </a:cubicBezTo>
                      <a:close/>
                    </a:path>
                  </a:pathLst>
                </a:custGeom>
                <a:solidFill>
                  <a:srgbClr val="472E29"/>
                </a:solidFill>
                <a:ln w="0" cap="flat">
                  <a:noFill/>
                  <a:prstDash val="solid"/>
                  <a:miter/>
                </a:ln>
              </p:spPr>
              <p:txBody>
                <a:bodyPr rtlCol="0" anchor="ctr"/>
                <a:lstStyle/>
                <a:p>
                  <a:endParaRPr lang="zh-CN" altLang="en-US"/>
                </a:p>
              </p:txBody>
            </p:sp>
            <p:sp>
              <p:nvSpPr>
                <p:cNvPr id="68" name="任意多边形: 形状 67"/>
                <p:cNvSpPr/>
                <p:nvPr/>
              </p:nvSpPr>
              <p:spPr>
                <a:xfrm>
                  <a:off x="2674781" y="2435390"/>
                  <a:ext cx="396484" cy="146924"/>
                </a:xfrm>
                <a:custGeom>
                  <a:avLst/>
                  <a:gdLst>
                    <a:gd name="connsiteX0" fmla="*/ 192196 w 396484"/>
                    <a:gd name="connsiteY0" fmla="*/ 146924 h 146924"/>
                    <a:gd name="connsiteX1" fmla="*/ 170555 w 396484"/>
                    <a:gd name="connsiteY1" fmla="*/ 139577 h 146924"/>
                    <a:gd name="connsiteX2" fmla="*/ 159201 w 396484"/>
                    <a:gd name="connsiteY2" fmla="*/ 119941 h 146924"/>
                    <a:gd name="connsiteX3" fmla="*/ 166815 w 396484"/>
                    <a:gd name="connsiteY3" fmla="*/ 98434 h 146924"/>
                    <a:gd name="connsiteX4" fmla="*/ 192730 w 396484"/>
                    <a:gd name="connsiteY4" fmla="*/ 87213 h 146924"/>
                    <a:gd name="connsiteX5" fmla="*/ 204753 w 396484"/>
                    <a:gd name="connsiteY5" fmla="*/ 83873 h 146924"/>
                    <a:gd name="connsiteX6" fmla="*/ 232270 w 396484"/>
                    <a:gd name="connsiteY6" fmla="*/ 74122 h 146924"/>
                    <a:gd name="connsiteX7" fmla="*/ 231736 w 396484"/>
                    <a:gd name="connsiteY7" fmla="*/ 70782 h 146924"/>
                    <a:gd name="connsiteX8" fmla="*/ 224656 w 396484"/>
                    <a:gd name="connsiteY8" fmla="*/ 47673 h 146924"/>
                    <a:gd name="connsiteX9" fmla="*/ 220382 w 396484"/>
                    <a:gd name="connsiteY9" fmla="*/ 35249 h 146924"/>
                    <a:gd name="connsiteX10" fmla="*/ 163476 w 396484"/>
                    <a:gd name="connsiteY10" fmla="*/ 57023 h 146924"/>
                    <a:gd name="connsiteX11" fmla="*/ 144640 w 396484"/>
                    <a:gd name="connsiteY11" fmla="*/ 51680 h 146924"/>
                    <a:gd name="connsiteX12" fmla="*/ 138229 w 396484"/>
                    <a:gd name="connsiteY12" fmla="*/ 42463 h 146924"/>
                    <a:gd name="connsiteX13" fmla="*/ 125939 w 396484"/>
                    <a:gd name="connsiteY13" fmla="*/ 49142 h 146924"/>
                    <a:gd name="connsiteX14" fmla="*/ 96284 w 396484"/>
                    <a:gd name="connsiteY14" fmla="*/ 56088 h 146924"/>
                    <a:gd name="connsiteX15" fmla="*/ 74109 w 396484"/>
                    <a:gd name="connsiteY15" fmla="*/ 46337 h 146924"/>
                    <a:gd name="connsiteX16" fmla="*/ 53938 w 396484"/>
                    <a:gd name="connsiteY16" fmla="*/ 57691 h 146924"/>
                    <a:gd name="connsiteX17" fmla="*/ 13730 w 396484"/>
                    <a:gd name="connsiteY17" fmla="*/ 56355 h 146924"/>
                    <a:gd name="connsiteX18" fmla="*/ 505 w 396484"/>
                    <a:gd name="connsiteY18" fmla="*/ 36852 h 146924"/>
                    <a:gd name="connsiteX19" fmla="*/ 4245 w 396484"/>
                    <a:gd name="connsiteY19" fmla="*/ 18685 h 146924"/>
                    <a:gd name="connsiteX20" fmla="*/ 8119 w 396484"/>
                    <a:gd name="connsiteY20" fmla="*/ 18151 h 146924"/>
                    <a:gd name="connsiteX21" fmla="*/ 8654 w 396484"/>
                    <a:gd name="connsiteY21" fmla="*/ 22025 h 146924"/>
                    <a:gd name="connsiteX22" fmla="*/ 5982 w 396484"/>
                    <a:gd name="connsiteY22" fmla="*/ 35784 h 146924"/>
                    <a:gd name="connsiteX23" fmla="*/ 16669 w 396484"/>
                    <a:gd name="connsiteY23" fmla="*/ 51546 h 146924"/>
                    <a:gd name="connsiteX24" fmla="*/ 52068 w 396484"/>
                    <a:gd name="connsiteY24" fmla="*/ 52482 h 146924"/>
                    <a:gd name="connsiteX25" fmla="*/ 70769 w 396484"/>
                    <a:gd name="connsiteY25" fmla="*/ 41929 h 146924"/>
                    <a:gd name="connsiteX26" fmla="*/ 69834 w 396484"/>
                    <a:gd name="connsiteY26" fmla="*/ 40326 h 146924"/>
                    <a:gd name="connsiteX27" fmla="*/ 68499 w 396484"/>
                    <a:gd name="connsiteY27" fmla="*/ 22559 h 146924"/>
                    <a:gd name="connsiteX28" fmla="*/ 77983 w 396484"/>
                    <a:gd name="connsiteY28" fmla="*/ 11071 h 146924"/>
                    <a:gd name="connsiteX29" fmla="*/ 89738 w 396484"/>
                    <a:gd name="connsiteY29" fmla="*/ 11071 h 146924"/>
                    <a:gd name="connsiteX30" fmla="*/ 89471 w 396484"/>
                    <a:gd name="connsiteY30" fmla="*/ 30040 h 146924"/>
                    <a:gd name="connsiteX31" fmla="*/ 78384 w 396484"/>
                    <a:gd name="connsiteY31" fmla="*/ 42596 h 146924"/>
                    <a:gd name="connsiteX32" fmla="*/ 96684 w 396484"/>
                    <a:gd name="connsiteY32" fmla="*/ 50344 h 146924"/>
                    <a:gd name="connsiteX33" fmla="*/ 123668 w 396484"/>
                    <a:gd name="connsiteY33" fmla="*/ 43799 h 146924"/>
                    <a:gd name="connsiteX34" fmla="*/ 137026 w 396484"/>
                    <a:gd name="connsiteY34" fmla="*/ 36318 h 146924"/>
                    <a:gd name="connsiteX35" fmla="*/ 137026 w 396484"/>
                    <a:gd name="connsiteY35" fmla="*/ 29773 h 146924"/>
                    <a:gd name="connsiteX36" fmla="*/ 145976 w 396484"/>
                    <a:gd name="connsiteY36" fmla="*/ 9468 h 146924"/>
                    <a:gd name="connsiteX37" fmla="*/ 153858 w 396484"/>
                    <a:gd name="connsiteY37" fmla="*/ 2255 h 146924"/>
                    <a:gd name="connsiteX38" fmla="*/ 161338 w 396484"/>
                    <a:gd name="connsiteY38" fmla="*/ 2522 h 146924"/>
                    <a:gd name="connsiteX39" fmla="*/ 165346 w 396484"/>
                    <a:gd name="connsiteY39" fmla="*/ 6796 h 146924"/>
                    <a:gd name="connsiteX40" fmla="*/ 164144 w 396484"/>
                    <a:gd name="connsiteY40" fmla="*/ 15078 h 146924"/>
                    <a:gd name="connsiteX41" fmla="*/ 143171 w 396484"/>
                    <a:gd name="connsiteY41" fmla="*/ 38990 h 146924"/>
                    <a:gd name="connsiteX42" fmla="*/ 148247 w 396484"/>
                    <a:gd name="connsiteY42" fmla="*/ 47138 h 146924"/>
                    <a:gd name="connsiteX43" fmla="*/ 163609 w 396484"/>
                    <a:gd name="connsiteY43" fmla="*/ 51279 h 146924"/>
                    <a:gd name="connsiteX44" fmla="*/ 164277 w 396484"/>
                    <a:gd name="connsiteY44" fmla="*/ 51279 h 146924"/>
                    <a:gd name="connsiteX45" fmla="*/ 218912 w 396484"/>
                    <a:gd name="connsiteY45" fmla="*/ 28971 h 146924"/>
                    <a:gd name="connsiteX46" fmla="*/ 217309 w 396484"/>
                    <a:gd name="connsiteY46" fmla="*/ 21090 h 146924"/>
                    <a:gd name="connsiteX47" fmla="*/ 220916 w 396484"/>
                    <a:gd name="connsiteY47" fmla="*/ 3457 h 146924"/>
                    <a:gd name="connsiteX48" fmla="*/ 232270 w 396484"/>
                    <a:gd name="connsiteY48" fmla="*/ 384 h 146924"/>
                    <a:gd name="connsiteX49" fmla="*/ 238682 w 396484"/>
                    <a:gd name="connsiteY49" fmla="*/ 6663 h 146924"/>
                    <a:gd name="connsiteX50" fmla="*/ 236144 w 396484"/>
                    <a:gd name="connsiteY50" fmla="*/ 16414 h 146924"/>
                    <a:gd name="connsiteX51" fmla="*/ 225057 w 396484"/>
                    <a:gd name="connsiteY51" fmla="*/ 30708 h 146924"/>
                    <a:gd name="connsiteX52" fmla="*/ 230133 w 396484"/>
                    <a:gd name="connsiteY52" fmla="*/ 45535 h 146924"/>
                    <a:gd name="connsiteX53" fmla="*/ 237480 w 396484"/>
                    <a:gd name="connsiteY53" fmla="*/ 69580 h 146924"/>
                    <a:gd name="connsiteX54" fmla="*/ 237881 w 396484"/>
                    <a:gd name="connsiteY54" fmla="*/ 72118 h 146924"/>
                    <a:gd name="connsiteX55" fmla="*/ 262727 w 396484"/>
                    <a:gd name="connsiteY55" fmla="*/ 64638 h 146924"/>
                    <a:gd name="connsiteX56" fmla="*/ 393237 w 396484"/>
                    <a:gd name="connsiteY56" fmla="*/ 36719 h 146924"/>
                    <a:gd name="connsiteX57" fmla="*/ 396443 w 396484"/>
                    <a:gd name="connsiteY57" fmla="*/ 38990 h 146924"/>
                    <a:gd name="connsiteX58" fmla="*/ 394172 w 396484"/>
                    <a:gd name="connsiteY58" fmla="*/ 42196 h 146924"/>
                    <a:gd name="connsiteX59" fmla="*/ 264197 w 396484"/>
                    <a:gd name="connsiteY59" fmla="*/ 69981 h 146924"/>
                    <a:gd name="connsiteX60" fmla="*/ 238549 w 396484"/>
                    <a:gd name="connsiteY60" fmla="*/ 77729 h 146924"/>
                    <a:gd name="connsiteX61" fmla="*/ 225191 w 396484"/>
                    <a:gd name="connsiteY61" fmla="*/ 125952 h 146924"/>
                    <a:gd name="connsiteX62" fmla="*/ 192463 w 396484"/>
                    <a:gd name="connsiteY62" fmla="*/ 146657 h 146924"/>
                    <a:gd name="connsiteX63" fmla="*/ 232805 w 396484"/>
                    <a:gd name="connsiteY63" fmla="*/ 79732 h 146924"/>
                    <a:gd name="connsiteX64" fmla="*/ 206623 w 396484"/>
                    <a:gd name="connsiteY64" fmla="*/ 88950 h 146924"/>
                    <a:gd name="connsiteX65" fmla="*/ 193932 w 396484"/>
                    <a:gd name="connsiteY65" fmla="*/ 92423 h 146924"/>
                    <a:gd name="connsiteX66" fmla="*/ 170689 w 396484"/>
                    <a:gd name="connsiteY66" fmla="*/ 102174 h 146924"/>
                    <a:gd name="connsiteX67" fmla="*/ 164678 w 396484"/>
                    <a:gd name="connsiteY67" fmla="*/ 119273 h 146924"/>
                    <a:gd name="connsiteX68" fmla="*/ 173628 w 396484"/>
                    <a:gd name="connsiteY68" fmla="*/ 134902 h 146924"/>
                    <a:gd name="connsiteX69" fmla="*/ 220382 w 396484"/>
                    <a:gd name="connsiteY69" fmla="*/ 123013 h 146924"/>
                    <a:gd name="connsiteX70" fmla="*/ 232805 w 396484"/>
                    <a:gd name="connsiteY70" fmla="*/ 79732 h 146924"/>
                    <a:gd name="connsiteX71" fmla="*/ 84128 w 396484"/>
                    <a:gd name="connsiteY71" fmla="*/ 15346 h 146924"/>
                    <a:gd name="connsiteX72" fmla="*/ 80387 w 396484"/>
                    <a:gd name="connsiteY72" fmla="*/ 16281 h 146924"/>
                    <a:gd name="connsiteX73" fmla="*/ 73708 w 396484"/>
                    <a:gd name="connsiteY73" fmla="*/ 24563 h 146924"/>
                    <a:gd name="connsiteX74" fmla="*/ 74643 w 396484"/>
                    <a:gd name="connsiteY74" fmla="*/ 38055 h 146924"/>
                    <a:gd name="connsiteX75" fmla="*/ 74911 w 396484"/>
                    <a:gd name="connsiteY75" fmla="*/ 38589 h 146924"/>
                    <a:gd name="connsiteX76" fmla="*/ 84796 w 396484"/>
                    <a:gd name="connsiteY76" fmla="*/ 27234 h 146924"/>
                    <a:gd name="connsiteX77" fmla="*/ 86399 w 396484"/>
                    <a:gd name="connsiteY77" fmla="*/ 15880 h 146924"/>
                    <a:gd name="connsiteX78" fmla="*/ 84128 w 396484"/>
                    <a:gd name="connsiteY78" fmla="*/ 15212 h 146924"/>
                    <a:gd name="connsiteX79" fmla="*/ 157197 w 396484"/>
                    <a:gd name="connsiteY79" fmla="*/ 7731 h 146924"/>
                    <a:gd name="connsiteX80" fmla="*/ 155728 w 396484"/>
                    <a:gd name="connsiteY80" fmla="*/ 7999 h 146924"/>
                    <a:gd name="connsiteX81" fmla="*/ 150385 w 396484"/>
                    <a:gd name="connsiteY81" fmla="*/ 13208 h 146924"/>
                    <a:gd name="connsiteX82" fmla="*/ 142370 w 396484"/>
                    <a:gd name="connsiteY82" fmla="*/ 31108 h 146924"/>
                    <a:gd name="connsiteX83" fmla="*/ 142236 w 396484"/>
                    <a:gd name="connsiteY83" fmla="*/ 33112 h 146924"/>
                    <a:gd name="connsiteX84" fmla="*/ 158934 w 396484"/>
                    <a:gd name="connsiteY84" fmla="*/ 13208 h 146924"/>
                    <a:gd name="connsiteX85" fmla="*/ 159869 w 396484"/>
                    <a:gd name="connsiteY85" fmla="*/ 9201 h 146924"/>
                    <a:gd name="connsiteX86" fmla="*/ 158800 w 396484"/>
                    <a:gd name="connsiteY86" fmla="*/ 8132 h 146924"/>
                    <a:gd name="connsiteX87" fmla="*/ 157064 w 396484"/>
                    <a:gd name="connsiteY87" fmla="*/ 7731 h 146924"/>
                    <a:gd name="connsiteX88" fmla="*/ 228931 w 396484"/>
                    <a:gd name="connsiteY88" fmla="*/ 5861 h 146924"/>
                    <a:gd name="connsiteX89" fmla="*/ 224656 w 396484"/>
                    <a:gd name="connsiteY89" fmla="*/ 7598 h 146924"/>
                    <a:gd name="connsiteX90" fmla="*/ 222385 w 396484"/>
                    <a:gd name="connsiteY90" fmla="*/ 20689 h 146924"/>
                    <a:gd name="connsiteX91" fmla="*/ 223053 w 396484"/>
                    <a:gd name="connsiteY91" fmla="*/ 24696 h 146924"/>
                    <a:gd name="connsiteX92" fmla="*/ 231068 w 396484"/>
                    <a:gd name="connsiteY92" fmla="*/ 13876 h 146924"/>
                    <a:gd name="connsiteX93" fmla="*/ 232938 w 396484"/>
                    <a:gd name="connsiteY93" fmla="*/ 8266 h 146924"/>
                    <a:gd name="connsiteX94" fmla="*/ 230534 w 396484"/>
                    <a:gd name="connsiteY94" fmla="*/ 6128 h 146924"/>
                    <a:gd name="connsiteX95" fmla="*/ 228931 w 396484"/>
                    <a:gd name="connsiteY95" fmla="*/ 5861 h 14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96484" h="146924">
                      <a:moveTo>
                        <a:pt x="192196" y="146924"/>
                      </a:moveTo>
                      <a:cubicBezTo>
                        <a:pt x="185116" y="146924"/>
                        <a:pt x="177902" y="144520"/>
                        <a:pt x="170555" y="139577"/>
                      </a:cubicBezTo>
                      <a:cubicBezTo>
                        <a:pt x="164010" y="135169"/>
                        <a:pt x="159869" y="128089"/>
                        <a:pt x="159201" y="119941"/>
                      </a:cubicBezTo>
                      <a:cubicBezTo>
                        <a:pt x="158399" y="111792"/>
                        <a:pt x="161205" y="103911"/>
                        <a:pt x="166815" y="98434"/>
                      </a:cubicBezTo>
                      <a:cubicBezTo>
                        <a:pt x="173895" y="91488"/>
                        <a:pt x="183513" y="89350"/>
                        <a:pt x="192730" y="87213"/>
                      </a:cubicBezTo>
                      <a:cubicBezTo>
                        <a:pt x="197005" y="86278"/>
                        <a:pt x="201012" y="85343"/>
                        <a:pt x="204753" y="83873"/>
                      </a:cubicBezTo>
                      <a:cubicBezTo>
                        <a:pt x="213569" y="80667"/>
                        <a:pt x="222786" y="77328"/>
                        <a:pt x="232270" y="74122"/>
                      </a:cubicBezTo>
                      <a:cubicBezTo>
                        <a:pt x="232137" y="73053"/>
                        <a:pt x="232003" y="71985"/>
                        <a:pt x="231736" y="70782"/>
                      </a:cubicBezTo>
                      <a:cubicBezTo>
                        <a:pt x="230267" y="62901"/>
                        <a:pt x="227462" y="55153"/>
                        <a:pt x="224656" y="47673"/>
                      </a:cubicBezTo>
                      <a:cubicBezTo>
                        <a:pt x="223187" y="43665"/>
                        <a:pt x="221717" y="39524"/>
                        <a:pt x="220382" y="35249"/>
                      </a:cubicBezTo>
                      <a:cubicBezTo>
                        <a:pt x="204886" y="49142"/>
                        <a:pt x="184314" y="57424"/>
                        <a:pt x="163476" y="57023"/>
                      </a:cubicBezTo>
                      <a:cubicBezTo>
                        <a:pt x="158132" y="57023"/>
                        <a:pt x="150385" y="56355"/>
                        <a:pt x="144640" y="51680"/>
                      </a:cubicBezTo>
                      <a:cubicBezTo>
                        <a:pt x="141702" y="49409"/>
                        <a:pt x="139564" y="46203"/>
                        <a:pt x="138229" y="42463"/>
                      </a:cubicBezTo>
                      <a:cubicBezTo>
                        <a:pt x="134488" y="44867"/>
                        <a:pt x="130347" y="47138"/>
                        <a:pt x="125939" y="49142"/>
                      </a:cubicBezTo>
                      <a:cubicBezTo>
                        <a:pt x="114584" y="54485"/>
                        <a:pt x="105234" y="56756"/>
                        <a:pt x="96284" y="56088"/>
                      </a:cubicBezTo>
                      <a:cubicBezTo>
                        <a:pt x="87467" y="55554"/>
                        <a:pt x="79452" y="51947"/>
                        <a:pt x="74109" y="46337"/>
                      </a:cubicBezTo>
                      <a:cubicBezTo>
                        <a:pt x="67964" y="51146"/>
                        <a:pt x="61152" y="55020"/>
                        <a:pt x="53938" y="57691"/>
                      </a:cubicBezTo>
                      <a:cubicBezTo>
                        <a:pt x="38977" y="63302"/>
                        <a:pt x="24416" y="62767"/>
                        <a:pt x="13730" y="56355"/>
                      </a:cubicBezTo>
                      <a:cubicBezTo>
                        <a:pt x="6917" y="52214"/>
                        <a:pt x="1975" y="44867"/>
                        <a:pt x="505" y="36852"/>
                      </a:cubicBezTo>
                      <a:cubicBezTo>
                        <a:pt x="-831" y="30040"/>
                        <a:pt x="505" y="23628"/>
                        <a:pt x="4245" y="18685"/>
                      </a:cubicBezTo>
                      <a:cubicBezTo>
                        <a:pt x="5181" y="17483"/>
                        <a:pt x="6917" y="17216"/>
                        <a:pt x="8119" y="18151"/>
                      </a:cubicBezTo>
                      <a:cubicBezTo>
                        <a:pt x="9322" y="19086"/>
                        <a:pt x="9589" y="20823"/>
                        <a:pt x="8654" y="22025"/>
                      </a:cubicBezTo>
                      <a:cubicBezTo>
                        <a:pt x="5848" y="25765"/>
                        <a:pt x="4913" y="30574"/>
                        <a:pt x="5982" y="35784"/>
                      </a:cubicBezTo>
                      <a:cubicBezTo>
                        <a:pt x="7184" y="42196"/>
                        <a:pt x="11325" y="48341"/>
                        <a:pt x="16669" y="51546"/>
                      </a:cubicBezTo>
                      <a:cubicBezTo>
                        <a:pt x="25886" y="57157"/>
                        <a:pt x="38710" y="57558"/>
                        <a:pt x="52068" y="52482"/>
                      </a:cubicBezTo>
                      <a:cubicBezTo>
                        <a:pt x="58747" y="49943"/>
                        <a:pt x="65159" y="46337"/>
                        <a:pt x="70769" y="41929"/>
                      </a:cubicBezTo>
                      <a:cubicBezTo>
                        <a:pt x="70502" y="41394"/>
                        <a:pt x="70102" y="40860"/>
                        <a:pt x="69834" y="40326"/>
                      </a:cubicBezTo>
                      <a:cubicBezTo>
                        <a:pt x="67163" y="35116"/>
                        <a:pt x="66628" y="28437"/>
                        <a:pt x="68499" y="22559"/>
                      </a:cubicBezTo>
                      <a:cubicBezTo>
                        <a:pt x="70102" y="17349"/>
                        <a:pt x="73575" y="13208"/>
                        <a:pt x="77983" y="11071"/>
                      </a:cubicBezTo>
                      <a:cubicBezTo>
                        <a:pt x="81189" y="9468"/>
                        <a:pt x="85998" y="8533"/>
                        <a:pt x="89738" y="11071"/>
                      </a:cubicBezTo>
                      <a:cubicBezTo>
                        <a:pt x="95749" y="15346"/>
                        <a:pt x="93879" y="23895"/>
                        <a:pt x="89471" y="30040"/>
                      </a:cubicBezTo>
                      <a:cubicBezTo>
                        <a:pt x="86265" y="34581"/>
                        <a:pt x="82525" y="38856"/>
                        <a:pt x="78384" y="42596"/>
                      </a:cubicBezTo>
                      <a:cubicBezTo>
                        <a:pt x="82792" y="47005"/>
                        <a:pt x="89471" y="49943"/>
                        <a:pt x="96684" y="50344"/>
                      </a:cubicBezTo>
                      <a:cubicBezTo>
                        <a:pt x="104566" y="50879"/>
                        <a:pt x="113115" y="48741"/>
                        <a:pt x="123668" y="43799"/>
                      </a:cubicBezTo>
                      <a:cubicBezTo>
                        <a:pt x="127809" y="41929"/>
                        <a:pt x="132351" y="39390"/>
                        <a:pt x="137026" y="36318"/>
                      </a:cubicBezTo>
                      <a:cubicBezTo>
                        <a:pt x="136759" y="34181"/>
                        <a:pt x="136759" y="31910"/>
                        <a:pt x="137026" y="29773"/>
                      </a:cubicBezTo>
                      <a:cubicBezTo>
                        <a:pt x="138095" y="21490"/>
                        <a:pt x="142637" y="14277"/>
                        <a:pt x="145976" y="9468"/>
                      </a:cubicBezTo>
                      <a:cubicBezTo>
                        <a:pt x="147980" y="6529"/>
                        <a:pt x="150385" y="3590"/>
                        <a:pt x="153858" y="2255"/>
                      </a:cubicBezTo>
                      <a:cubicBezTo>
                        <a:pt x="156262" y="1320"/>
                        <a:pt x="159067" y="1453"/>
                        <a:pt x="161338" y="2522"/>
                      </a:cubicBezTo>
                      <a:cubicBezTo>
                        <a:pt x="163208" y="3457"/>
                        <a:pt x="164678" y="4926"/>
                        <a:pt x="165346" y="6796"/>
                      </a:cubicBezTo>
                      <a:cubicBezTo>
                        <a:pt x="166414" y="9735"/>
                        <a:pt x="165346" y="12808"/>
                        <a:pt x="164144" y="15078"/>
                      </a:cubicBezTo>
                      <a:cubicBezTo>
                        <a:pt x="159735" y="24029"/>
                        <a:pt x="152655" y="32043"/>
                        <a:pt x="143171" y="38990"/>
                      </a:cubicBezTo>
                      <a:cubicBezTo>
                        <a:pt x="144106" y="42329"/>
                        <a:pt x="145843" y="45268"/>
                        <a:pt x="148247" y="47138"/>
                      </a:cubicBezTo>
                      <a:cubicBezTo>
                        <a:pt x="151587" y="49810"/>
                        <a:pt x="156529" y="51146"/>
                        <a:pt x="163609" y="51279"/>
                      </a:cubicBezTo>
                      <a:cubicBezTo>
                        <a:pt x="163876" y="51279"/>
                        <a:pt x="164010" y="51279"/>
                        <a:pt x="164277" y="51279"/>
                      </a:cubicBezTo>
                      <a:cubicBezTo>
                        <a:pt x="184448" y="51279"/>
                        <a:pt x="204352" y="42997"/>
                        <a:pt x="218912" y="28971"/>
                      </a:cubicBezTo>
                      <a:cubicBezTo>
                        <a:pt x="218244" y="26299"/>
                        <a:pt x="217710" y="23761"/>
                        <a:pt x="217309" y="21090"/>
                      </a:cubicBezTo>
                      <a:cubicBezTo>
                        <a:pt x="216107" y="13208"/>
                        <a:pt x="217309" y="7464"/>
                        <a:pt x="220916" y="3457"/>
                      </a:cubicBezTo>
                      <a:cubicBezTo>
                        <a:pt x="223588" y="518"/>
                        <a:pt x="228263" y="-684"/>
                        <a:pt x="232270" y="384"/>
                      </a:cubicBezTo>
                      <a:cubicBezTo>
                        <a:pt x="235610" y="1320"/>
                        <a:pt x="237881" y="3590"/>
                        <a:pt x="238682" y="6663"/>
                      </a:cubicBezTo>
                      <a:cubicBezTo>
                        <a:pt x="239484" y="10270"/>
                        <a:pt x="237881" y="13609"/>
                        <a:pt x="236144" y="16414"/>
                      </a:cubicBezTo>
                      <a:cubicBezTo>
                        <a:pt x="232938" y="21624"/>
                        <a:pt x="229332" y="26433"/>
                        <a:pt x="225057" y="30708"/>
                      </a:cubicBezTo>
                      <a:cubicBezTo>
                        <a:pt x="226526" y="35650"/>
                        <a:pt x="228263" y="40593"/>
                        <a:pt x="230133" y="45535"/>
                      </a:cubicBezTo>
                      <a:cubicBezTo>
                        <a:pt x="232938" y="53283"/>
                        <a:pt x="235877" y="61298"/>
                        <a:pt x="237480" y="69580"/>
                      </a:cubicBezTo>
                      <a:cubicBezTo>
                        <a:pt x="237614" y="70382"/>
                        <a:pt x="237747" y="71317"/>
                        <a:pt x="237881" y="72118"/>
                      </a:cubicBezTo>
                      <a:cubicBezTo>
                        <a:pt x="246029" y="69446"/>
                        <a:pt x="254312" y="66908"/>
                        <a:pt x="262727" y="64638"/>
                      </a:cubicBezTo>
                      <a:cubicBezTo>
                        <a:pt x="305607" y="53016"/>
                        <a:pt x="349422" y="43532"/>
                        <a:pt x="393237" y="36719"/>
                      </a:cubicBezTo>
                      <a:cubicBezTo>
                        <a:pt x="394707" y="36452"/>
                        <a:pt x="396176" y="37520"/>
                        <a:pt x="396443" y="38990"/>
                      </a:cubicBezTo>
                      <a:cubicBezTo>
                        <a:pt x="396710" y="40459"/>
                        <a:pt x="395642" y="41929"/>
                        <a:pt x="394172" y="42196"/>
                      </a:cubicBezTo>
                      <a:cubicBezTo>
                        <a:pt x="350624" y="49008"/>
                        <a:pt x="306809" y="58359"/>
                        <a:pt x="264197" y="69981"/>
                      </a:cubicBezTo>
                      <a:cubicBezTo>
                        <a:pt x="255514" y="72385"/>
                        <a:pt x="246831" y="75057"/>
                        <a:pt x="238549" y="77729"/>
                      </a:cubicBezTo>
                      <a:cubicBezTo>
                        <a:pt x="239751" y="94694"/>
                        <a:pt x="235076" y="111926"/>
                        <a:pt x="225191" y="125952"/>
                      </a:cubicBezTo>
                      <a:cubicBezTo>
                        <a:pt x="215573" y="139711"/>
                        <a:pt x="204352" y="146657"/>
                        <a:pt x="192463" y="146657"/>
                      </a:cubicBezTo>
                      <a:close/>
                      <a:moveTo>
                        <a:pt x="232805" y="79732"/>
                      </a:moveTo>
                      <a:cubicBezTo>
                        <a:pt x="223855" y="82805"/>
                        <a:pt x="215038" y="85877"/>
                        <a:pt x="206623" y="88950"/>
                      </a:cubicBezTo>
                      <a:cubicBezTo>
                        <a:pt x="202615" y="90419"/>
                        <a:pt x="198207" y="91488"/>
                        <a:pt x="193932" y="92423"/>
                      </a:cubicBezTo>
                      <a:cubicBezTo>
                        <a:pt x="185116" y="94426"/>
                        <a:pt x="176700" y="96296"/>
                        <a:pt x="170689" y="102174"/>
                      </a:cubicBezTo>
                      <a:cubicBezTo>
                        <a:pt x="166281" y="106449"/>
                        <a:pt x="164144" y="112727"/>
                        <a:pt x="164678" y="119273"/>
                      </a:cubicBezTo>
                      <a:cubicBezTo>
                        <a:pt x="165212" y="125818"/>
                        <a:pt x="168552" y="131429"/>
                        <a:pt x="173628" y="134902"/>
                      </a:cubicBezTo>
                      <a:cubicBezTo>
                        <a:pt x="190994" y="146523"/>
                        <a:pt x="206756" y="142516"/>
                        <a:pt x="220382" y="123013"/>
                      </a:cubicBezTo>
                      <a:cubicBezTo>
                        <a:pt x="229198" y="110456"/>
                        <a:pt x="233473" y="94961"/>
                        <a:pt x="232805" y="79732"/>
                      </a:cubicBezTo>
                      <a:close/>
                      <a:moveTo>
                        <a:pt x="84128" y="15346"/>
                      </a:moveTo>
                      <a:cubicBezTo>
                        <a:pt x="82792" y="15346"/>
                        <a:pt x="81456" y="15746"/>
                        <a:pt x="80387" y="16281"/>
                      </a:cubicBezTo>
                      <a:cubicBezTo>
                        <a:pt x="77315" y="17884"/>
                        <a:pt x="74911" y="20823"/>
                        <a:pt x="73708" y="24563"/>
                      </a:cubicBezTo>
                      <a:cubicBezTo>
                        <a:pt x="72239" y="29105"/>
                        <a:pt x="72640" y="34047"/>
                        <a:pt x="74643" y="38055"/>
                      </a:cubicBezTo>
                      <a:cubicBezTo>
                        <a:pt x="74643" y="38188"/>
                        <a:pt x="74777" y="38455"/>
                        <a:pt x="74911" y="38589"/>
                      </a:cubicBezTo>
                      <a:cubicBezTo>
                        <a:pt x="78651" y="35116"/>
                        <a:pt x="81857" y="31376"/>
                        <a:pt x="84796" y="27234"/>
                      </a:cubicBezTo>
                      <a:cubicBezTo>
                        <a:pt x="87200" y="23761"/>
                        <a:pt x="89204" y="18017"/>
                        <a:pt x="86399" y="15880"/>
                      </a:cubicBezTo>
                      <a:cubicBezTo>
                        <a:pt x="85731" y="15479"/>
                        <a:pt x="84929" y="15212"/>
                        <a:pt x="84128" y="15212"/>
                      </a:cubicBezTo>
                      <a:close/>
                      <a:moveTo>
                        <a:pt x="157197" y="7731"/>
                      </a:moveTo>
                      <a:cubicBezTo>
                        <a:pt x="157197" y="7731"/>
                        <a:pt x="156262" y="7731"/>
                        <a:pt x="155728" y="7999"/>
                      </a:cubicBezTo>
                      <a:cubicBezTo>
                        <a:pt x="153457" y="8800"/>
                        <a:pt x="151720" y="11071"/>
                        <a:pt x="150385" y="13208"/>
                      </a:cubicBezTo>
                      <a:cubicBezTo>
                        <a:pt x="147446" y="17483"/>
                        <a:pt x="143438" y="23895"/>
                        <a:pt x="142370" y="31108"/>
                      </a:cubicBezTo>
                      <a:cubicBezTo>
                        <a:pt x="142370" y="31776"/>
                        <a:pt x="142236" y="32444"/>
                        <a:pt x="142236" y="33112"/>
                      </a:cubicBezTo>
                      <a:cubicBezTo>
                        <a:pt x="148782" y="27902"/>
                        <a:pt x="154926" y="21357"/>
                        <a:pt x="158934" y="13208"/>
                      </a:cubicBezTo>
                      <a:cubicBezTo>
                        <a:pt x="159602" y="11872"/>
                        <a:pt x="160270" y="10270"/>
                        <a:pt x="159869" y="9201"/>
                      </a:cubicBezTo>
                      <a:cubicBezTo>
                        <a:pt x="159735" y="8800"/>
                        <a:pt x="159335" y="8399"/>
                        <a:pt x="158800" y="8132"/>
                      </a:cubicBezTo>
                      <a:cubicBezTo>
                        <a:pt x="158266" y="7865"/>
                        <a:pt x="157732" y="7731"/>
                        <a:pt x="157064" y="7731"/>
                      </a:cubicBezTo>
                      <a:close/>
                      <a:moveTo>
                        <a:pt x="228931" y="5861"/>
                      </a:moveTo>
                      <a:cubicBezTo>
                        <a:pt x="227328" y="5861"/>
                        <a:pt x="225591" y="6529"/>
                        <a:pt x="224656" y="7598"/>
                      </a:cubicBezTo>
                      <a:cubicBezTo>
                        <a:pt x="222252" y="10270"/>
                        <a:pt x="221584" y="14544"/>
                        <a:pt x="222385" y="20689"/>
                      </a:cubicBezTo>
                      <a:cubicBezTo>
                        <a:pt x="222519" y="22025"/>
                        <a:pt x="222786" y="23361"/>
                        <a:pt x="223053" y="24696"/>
                      </a:cubicBezTo>
                      <a:cubicBezTo>
                        <a:pt x="225992" y="21357"/>
                        <a:pt x="228664" y="17750"/>
                        <a:pt x="231068" y="13876"/>
                      </a:cubicBezTo>
                      <a:cubicBezTo>
                        <a:pt x="232137" y="12006"/>
                        <a:pt x="233339" y="9869"/>
                        <a:pt x="232938" y="8266"/>
                      </a:cubicBezTo>
                      <a:cubicBezTo>
                        <a:pt x="232671" y="6930"/>
                        <a:pt x="231469" y="6396"/>
                        <a:pt x="230534" y="6128"/>
                      </a:cubicBezTo>
                      <a:cubicBezTo>
                        <a:pt x="230000" y="5995"/>
                        <a:pt x="229465" y="5861"/>
                        <a:pt x="228931" y="5861"/>
                      </a:cubicBezTo>
                      <a:close/>
                    </a:path>
                  </a:pathLst>
                </a:custGeom>
                <a:solidFill>
                  <a:srgbClr val="472E29"/>
                </a:solidFill>
                <a:ln w="0" cap="flat">
                  <a:noFill/>
                  <a:prstDash val="solid"/>
                  <a:miter/>
                </a:ln>
              </p:spPr>
              <p:txBody>
                <a:bodyPr rtlCol="0" anchor="ctr"/>
                <a:lstStyle/>
                <a:p>
                  <a:endParaRPr lang="zh-CN" altLang="en-US"/>
                </a:p>
              </p:txBody>
            </p:sp>
            <p:sp>
              <p:nvSpPr>
                <p:cNvPr id="69" name="任意多边形: 形状 68"/>
                <p:cNvSpPr/>
                <p:nvPr/>
              </p:nvSpPr>
              <p:spPr>
                <a:xfrm>
                  <a:off x="2960014" y="2523271"/>
                  <a:ext cx="99320" cy="27384"/>
                </a:xfrm>
                <a:custGeom>
                  <a:avLst/>
                  <a:gdLst>
                    <a:gd name="connsiteX0" fmla="*/ 2741 w 99320"/>
                    <a:gd name="connsiteY0" fmla="*/ 27251 h 27384"/>
                    <a:gd name="connsiteX1" fmla="*/ 203 w 99320"/>
                    <a:gd name="connsiteY1" fmla="*/ 25514 h 27384"/>
                    <a:gd name="connsiteX2" fmla="*/ 1672 w 99320"/>
                    <a:gd name="connsiteY2" fmla="*/ 21907 h 27384"/>
                    <a:gd name="connsiteX3" fmla="*/ 96382 w 99320"/>
                    <a:gd name="connsiteY3" fmla="*/ 0 h 27384"/>
                    <a:gd name="connsiteX4" fmla="*/ 99321 w 99320"/>
                    <a:gd name="connsiteY4" fmla="*/ 2672 h 27384"/>
                    <a:gd name="connsiteX5" fmla="*/ 96649 w 99320"/>
                    <a:gd name="connsiteY5" fmla="*/ 5610 h 27384"/>
                    <a:gd name="connsiteX6" fmla="*/ 3676 w 99320"/>
                    <a:gd name="connsiteY6" fmla="*/ 27117 h 27384"/>
                    <a:gd name="connsiteX7" fmla="*/ 2607 w 99320"/>
                    <a:gd name="connsiteY7" fmla="*/ 27384 h 2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320" h="27384">
                      <a:moveTo>
                        <a:pt x="2741" y="27251"/>
                      </a:moveTo>
                      <a:cubicBezTo>
                        <a:pt x="1672" y="27251"/>
                        <a:pt x="603" y="26583"/>
                        <a:pt x="203" y="25514"/>
                      </a:cubicBezTo>
                      <a:cubicBezTo>
                        <a:pt x="-332" y="24045"/>
                        <a:pt x="203" y="22442"/>
                        <a:pt x="1672" y="21907"/>
                      </a:cubicBezTo>
                      <a:cubicBezTo>
                        <a:pt x="31861" y="9084"/>
                        <a:pt x="63788" y="1737"/>
                        <a:pt x="96382" y="0"/>
                      </a:cubicBezTo>
                      <a:cubicBezTo>
                        <a:pt x="97851" y="0"/>
                        <a:pt x="99187" y="1069"/>
                        <a:pt x="99321" y="2672"/>
                      </a:cubicBezTo>
                      <a:cubicBezTo>
                        <a:pt x="99321" y="4141"/>
                        <a:pt x="98252" y="5477"/>
                        <a:pt x="96649" y="5610"/>
                      </a:cubicBezTo>
                      <a:cubicBezTo>
                        <a:pt x="64589" y="7347"/>
                        <a:pt x="33331" y="14560"/>
                        <a:pt x="3676" y="27117"/>
                      </a:cubicBezTo>
                      <a:cubicBezTo>
                        <a:pt x="3275" y="27251"/>
                        <a:pt x="3008" y="27384"/>
                        <a:pt x="2607" y="27384"/>
                      </a:cubicBezTo>
                      <a:close/>
                    </a:path>
                  </a:pathLst>
                </a:custGeom>
                <a:solidFill>
                  <a:srgbClr val="472E29"/>
                </a:solidFill>
                <a:ln w="0" cap="flat">
                  <a:noFill/>
                  <a:prstDash val="solid"/>
                  <a:miter/>
                </a:ln>
              </p:spPr>
              <p:txBody>
                <a:bodyPr rtlCol="0" anchor="ctr"/>
                <a:lstStyle/>
                <a:p>
                  <a:endParaRPr lang="zh-CN" altLang="en-US"/>
                </a:p>
              </p:txBody>
            </p:sp>
          </p:grpSp>
        </p:grpSp>
        <p:grpSp>
          <p:nvGrpSpPr>
            <p:cNvPr id="20" name="组合 19"/>
            <p:cNvGrpSpPr/>
            <p:nvPr/>
          </p:nvGrpSpPr>
          <p:grpSpPr>
            <a:xfrm>
              <a:off x="6417628" y="2995836"/>
              <a:ext cx="4874820" cy="4844137"/>
              <a:chOff x="2480485" y="2234901"/>
              <a:chExt cx="1523009" cy="1513423"/>
            </a:xfrm>
          </p:grpSpPr>
          <p:grpSp>
            <p:nvGrpSpPr>
              <p:cNvPr id="21" name="组合 20"/>
              <p:cNvGrpSpPr/>
              <p:nvPr/>
            </p:nvGrpSpPr>
            <p:grpSpPr>
              <a:xfrm>
                <a:off x="2480485" y="2234901"/>
                <a:ext cx="1523009" cy="1513423"/>
                <a:chOff x="2480485" y="2234901"/>
                <a:chExt cx="1523009" cy="1513423"/>
              </a:xfrm>
            </p:grpSpPr>
            <p:grpSp>
              <p:nvGrpSpPr>
                <p:cNvPr id="28" name="组合 27"/>
                <p:cNvGrpSpPr/>
                <p:nvPr/>
              </p:nvGrpSpPr>
              <p:grpSpPr>
                <a:xfrm>
                  <a:off x="2480485" y="2234901"/>
                  <a:ext cx="1523009" cy="1513423"/>
                  <a:chOff x="2480485" y="2234901"/>
                  <a:chExt cx="1523009" cy="1513423"/>
                </a:xfrm>
              </p:grpSpPr>
              <p:sp>
                <p:nvSpPr>
                  <p:cNvPr id="33" name="任意多边形: 形状 32"/>
                  <p:cNvSpPr/>
                  <p:nvPr/>
                </p:nvSpPr>
                <p:spPr>
                  <a:xfrm rot="645000">
                    <a:off x="2709881" y="2467404"/>
                    <a:ext cx="1026713" cy="1280920"/>
                  </a:xfrm>
                  <a:custGeom>
                    <a:avLst/>
                    <a:gdLst>
                      <a:gd name="connsiteX0" fmla="*/ 0 w 1026713"/>
                      <a:gd name="connsiteY0" fmla="*/ 0 h 1280920"/>
                      <a:gd name="connsiteX1" fmla="*/ 1026713 w 1026713"/>
                      <a:gd name="connsiteY1" fmla="*/ 0 h 1280920"/>
                      <a:gd name="connsiteX2" fmla="*/ 1026713 w 1026713"/>
                      <a:gd name="connsiteY2" fmla="*/ 1280920 h 1280920"/>
                      <a:gd name="connsiteX3" fmla="*/ 0 w 1026713"/>
                      <a:gd name="connsiteY3" fmla="*/ 1280920 h 1280920"/>
                    </a:gdLst>
                    <a:ahLst/>
                    <a:cxnLst>
                      <a:cxn ang="0">
                        <a:pos x="connsiteX0" y="connsiteY0"/>
                      </a:cxn>
                      <a:cxn ang="0">
                        <a:pos x="connsiteX1" y="connsiteY1"/>
                      </a:cxn>
                      <a:cxn ang="0">
                        <a:pos x="connsiteX2" y="connsiteY2"/>
                      </a:cxn>
                      <a:cxn ang="0">
                        <a:pos x="connsiteX3" y="connsiteY3"/>
                      </a:cxn>
                    </a:cxnLst>
                    <a:rect l="l" t="t" r="r" b="b"/>
                    <a:pathLst>
                      <a:path w="1026713" h="1280920">
                        <a:moveTo>
                          <a:pt x="0" y="0"/>
                        </a:moveTo>
                        <a:lnTo>
                          <a:pt x="1026713" y="0"/>
                        </a:lnTo>
                        <a:lnTo>
                          <a:pt x="1026713" y="1280920"/>
                        </a:lnTo>
                        <a:lnTo>
                          <a:pt x="0" y="1280920"/>
                        </a:lnTo>
                        <a:close/>
                      </a:path>
                    </a:pathLst>
                  </a:custGeom>
                  <a:solidFill>
                    <a:srgbClr val="DBC7B2"/>
                  </a:solidFill>
                  <a:ln w="13351" cap="flat">
                    <a:noFill/>
                    <a:prstDash val="solid"/>
                    <a:miter/>
                  </a:ln>
                </p:spPr>
                <p:txBody>
                  <a:bodyPr rtlCol="0" anchor="ctr"/>
                  <a:lstStyle/>
                  <a:p>
                    <a:endParaRPr lang="zh-CN" altLang="en-US"/>
                  </a:p>
                </p:txBody>
              </p:sp>
              <p:grpSp>
                <p:nvGrpSpPr>
                  <p:cNvPr id="34" name="组合 33"/>
                  <p:cNvGrpSpPr/>
                  <p:nvPr/>
                </p:nvGrpSpPr>
                <p:grpSpPr>
                  <a:xfrm>
                    <a:off x="2480485" y="2234901"/>
                    <a:ext cx="1523009" cy="1405283"/>
                    <a:chOff x="2480485" y="2234901"/>
                    <a:chExt cx="1523009" cy="1405283"/>
                  </a:xfrm>
                  <a:solidFill>
                    <a:srgbClr val="F9C2B0"/>
                  </a:solidFill>
                </p:grpSpPr>
                <p:sp>
                  <p:nvSpPr>
                    <p:cNvPr id="35" name="任意多边形: 形状 34"/>
                    <p:cNvSpPr/>
                    <p:nvPr/>
                  </p:nvSpPr>
                  <p:spPr>
                    <a:xfrm>
                      <a:off x="2875432" y="2234901"/>
                      <a:ext cx="509261" cy="453024"/>
                    </a:xfrm>
                    <a:custGeom>
                      <a:avLst/>
                      <a:gdLst>
                        <a:gd name="connsiteX0" fmla="*/ 1296 w 509261"/>
                        <a:gd name="connsiteY0" fmla="*/ 7713 h 453024"/>
                        <a:gd name="connsiteX1" fmla="*/ 76503 w 509261"/>
                        <a:gd name="connsiteY1" fmla="*/ 83320 h 453024"/>
                        <a:gd name="connsiteX2" fmla="*/ 104021 w 509261"/>
                        <a:gd name="connsiteY2" fmla="*/ 179099 h 453024"/>
                        <a:gd name="connsiteX3" fmla="*/ 83850 w 509261"/>
                        <a:gd name="connsiteY3" fmla="*/ 219841 h 453024"/>
                        <a:gd name="connsiteX4" fmla="*/ 49653 w 509261"/>
                        <a:gd name="connsiteY4" fmla="*/ 217571 h 453024"/>
                        <a:gd name="connsiteX5" fmla="*/ 57668 w 509261"/>
                        <a:gd name="connsiteY5" fmla="*/ 189785 h 453024"/>
                        <a:gd name="connsiteX6" fmla="*/ 95605 w 509261"/>
                        <a:gd name="connsiteY6" fmla="*/ 186446 h 453024"/>
                        <a:gd name="connsiteX7" fmla="*/ 205276 w 509261"/>
                        <a:gd name="connsiteY7" fmla="*/ 299590 h 453024"/>
                        <a:gd name="connsiteX8" fmla="*/ 202070 w 509261"/>
                        <a:gd name="connsiteY8" fmla="*/ 381075 h 453024"/>
                        <a:gd name="connsiteX9" fmla="*/ 141558 w 509261"/>
                        <a:gd name="connsiteY9" fmla="*/ 444126 h 453024"/>
                        <a:gd name="connsiteX10" fmla="*/ 129802 w 509261"/>
                        <a:gd name="connsiteY10" fmla="*/ 444660 h 453024"/>
                        <a:gd name="connsiteX11" fmla="*/ 124993 w 509261"/>
                        <a:gd name="connsiteY11" fmla="*/ 434241 h 453024"/>
                        <a:gd name="connsiteX12" fmla="*/ 124593 w 509261"/>
                        <a:gd name="connsiteY12" fmla="*/ 413536 h 453024"/>
                        <a:gd name="connsiteX13" fmla="*/ 143561 w 509261"/>
                        <a:gd name="connsiteY13" fmla="*/ 378003 h 453024"/>
                        <a:gd name="connsiteX14" fmla="*/ 233062 w 509261"/>
                        <a:gd name="connsiteY14" fmla="*/ 351954 h 453024"/>
                        <a:gd name="connsiteX15" fmla="*/ 285025 w 509261"/>
                        <a:gd name="connsiteY15" fmla="*/ 362774 h 453024"/>
                        <a:gd name="connsiteX16" fmla="*/ 335118 w 509261"/>
                        <a:gd name="connsiteY16" fmla="*/ 373327 h 453024"/>
                        <a:gd name="connsiteX17" fmla="*/ 380002 w 509261"/>
                        <a:gd name="connsiteY17" fmla="*/ 363576 h 453024"/>
                        <a:gd name="connsiteX18" fmla="*/ 408054 w 509261"/>
                        <a:gd name="connsiteY18" fmla="*/ 333921 h 453024"/>
                        <a:gd name="connsiteX19" fmla="*/ 429294 w 509261"/>
                        <a:gd name="connsiteY19" fmla="*/ 239879 h 453024"/>
                        <a:gd name="connsiteX20" fmla="*/ 405383 w 509261"/>
                        <a:gd name="connsiteY20" fmla="*/ 145837 h 453024"/>
                        <a:gd name="connsiteX21" fmla="*/ 372655 w 509261"/>
                        <a:gd name="connsiteY21" fmla="*/ 121124 h 453024"/>
                        <a:gd name="connsiteX22" fmla="*/ 334317 w 509261"/>
                        <a:gd name="connsiteY22" fmla="*/ 123529 h 453024"/>
                        <a:gd name="connsiteX23" fmla="*/ 293174 w 509261"/>
                        <a:gd name="connsiteY23" fmla="*/ 188583 h 453024"/>
                        <a:gd name="connsiteX24" fmla="*/ 340862 w 509261"/>
                        <a:gd name="connsiteY24" fmla="*/ 257779 h 453024"/>
                        <a:gd name="connsiteX25" fmla="*/ 433435 w 509261"/>
                        <a:gd name="connsiteY25" fmla="*/ 257378 h 453024"/>
                        <a:gd name="connsiteX26" fmla="*/ 495952 w 509261"/>
                        <a:gd name="connsiteY26" fmla="*/ 198335 h 453024"/>
                        <a:gd name="connsiteX27" fmla="*/ 503566 w 509261"/>
                        <a:gd name="connsiteY27" fmla="*/ 117785 h 453024"/>
                        <a:gd name="connsiteX28" fmla="*/ 479254 w 509261"/>
                        <a:gd name="connsiteY28" fmla="*/ 91335 h 453024"/>
                        <a:gd name="connsiteX29" fmla="*/ 476181 w 509261"/>
                        <a:gd name="connsiteY29" fmla="*/ 98549 h 453024"/>
                        <a:gd name="connsiteX30" fmla="*/ 497822 w 509261"/>
                        <a:gd name="connsiteY30" fmla="*/ 172687 h 453024"/>
                        <a:gd name="connsiteX31" fmla="*/ 443587 w 509261"/>
                        <a:gd name="connsiteY31" fmla="*/ 243218 h 453024"/>
                        <a:gd name="connsiteX32" fmla="*/ 347675 w 509261"/>
                        <a:gd name="connsiteY32" fmla="*/ 252168 h 453024"/>
                        <a:gd name="connsiteX33" fmla="*/ 301322 w 509261"/>
                        <a:gd name="connsiteY33" fmla="*/ 178030 h 453024"/>
                        <a:gd name="connsiteX34" fmla="*/ 359831 w 509261"/>
                        <a:gd name="connsiteY34" fmla="*/ 126735 h 453024"/>
                        <a:gd name="connsiteX35" fmla="*/ 415669 w 509261"/>
                        <a:gd name="connsiteY35" fmla="*/ 188583 h 453024"/>
                        <a:gd name="connsiteX36" fmla="*/ 414466 w 509261"/>
                        <a:gd name="connsiteY36" fmla="*/ 298789 h 453024"/>
                        <a:gd name="connsiteX37" fmla="*/ 358896 w 509261"/>
                        <a:gd name="connsiteY37" fmla="*/ 363710 h 453024"/>
                        <a:gd name="connsiteX38" fmla="*/ 306532 w 509261"/>
                        <a:gd name="connsiteY38" fmla="*/ 360236 h 453024"/>
                        <a:gd name="connsiteX39" fmla="*/ 255370 w 509261"/>
                        <a:gd name="connsiteY39" fmla="*/ 347279 h 453024"/>
                        <a:gd name="connsiteX40" fmla="*/ 157855 w 509261"/>
                        <a:gd name="connsiteY40" fmla="*/ 356496 h 453024"/>
                        <a:gd name="connsiteX41" fmla="*/ 115910 w 509261"/>
                        <a:gd name="connsiteY41" fmla="*/ 423287 h 453024"/>
                        <a:gd name="connsiteX42" fmla="*/ 135680 w 509261"/>
                        <a:gd name="connsiteY42" fmla="*/ 452943 h 453024"/>
                        <a:gd name="connsiteX43" fmla="*/ 175087 w 509261"/>
                        <a:gd name="connsiteY43" fmla="*/ 433974 h 453024"/>
                        <a:gd name="connsiteX44" fmla="*/ 206345 w 509261"/>
                        <a:gd name="connsiteY44" fmla="*/ 276881 h 453024"/>
                        <a:gd name="connsiteX45" fmla="*/ 158656 w 509261"/>
                        <a:gd name="connsiteY45" fmla="*/ 209689 h 453024"/>
                        <a:gd name="connsiteX46" fmla="*/ 124593 w 509261"/>
                        <a:gd name="connsiteY46" fmla="*/ 187648 h 453024"/>
                        <a:gd name="connsiteX47" fmla="*/ 85587 w 509261"/>
                        <a:gd name="connsiteY47" fmla="*/ 176427 h 453024"/>
                        <a:gd name="connsiteX48" fmla="*/ 49519 w 509261"/>
                        <a:gd name="connsiteY48" fmla="*/ 184976 h 453024"/>
                        <a:gd name="connsiteX49" fmla="*/ 39100 w 509261"/>
                        <a:gd name="connsiteY49" fmla="*/ 214231 h 453024"/>
                        <a:gd name="connsiteX50" fmla="*/ 67019 w 509261"/>
                        <a:gd name="connsiteY50" fmla="*/ 232398 h 453024"/>
                        <a:gd name="connsiteX51" fmla="*/ 100281 w 509261"/>
                        <a:gd name="connsiteY51" fmla="*/ 212895 h 453024"/>
                        <a:gd name="connsiteX52" fmla="*/ 104689 w 509261"/>
                        <a:gd name="connsiteY52" fmla="*/ 119922 h 453024"/>
                        <a:gd name="connsiteX53" fmla="*/ 46046 w 509261"/>
                        <a:gd name="connsiteY53" fmla="*/ 36166 h 453024"/>
                        <a:gd name="connsiteX54" fmla="*/ 6239 w 509261"/>
                        <a:gd name="connsiteY54" fmla="*/ 900 h 453024"/>
                        <a:gd name="connsiteX55" fmla="*/ 1430 w 509261"/>
                        <a:gd name="connsiteY55" fmla="*/ 7045 h 453024"/>
                        <a:gd name="connsiteX56" fmla="*/ 1430 w 509261"/>
                        <a:gd name="connsiteY56" fmla="*/ 7045 h 45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9261" h="453024">
                          <a:moveTo>
                            <a:pt x="1296" y="7713"/>
                          </a:moveTo>
                          <a:cubicBezTo>
                            <a:pt x="28413" y="30689"/>
                            <a:pt x="55931" y="53932"/>
                            <a:pt x="76503" y="83320"/>
                          </a:cubicBezTo>
                          <a:cubicBezTo>
                            <a:pt x="95739" y="110838"/>
                            <a:pt x="108563" y="145169"/>
                            <a:pt x="104021" y="179099"/>
                          </a:cubicBezTo>
                          <a:cubicBezTo>
                            <a:pt x="102017" y="194060"/>
                            <a:pt x="96540" y="210491"/>
                            <a:pt x="83850" y="219841"/>
                          </a:cubicBezTo>
                          <a:cubicBezTo>
                            <a:pt x="73831" y="227188"/>
                            <a:pt x="58469" y="227322"/>
                            <a:pt x="49653" y="217571"/>
                          </a:cubicBezTo>
                          <a:cubicBezTo>
                            <a:pt x="40703" y="207552"/>
                            <a:pt x="47115" y="194995"/>
                            <a:pt x="57668" y="189785"/>
                          </a:cubicBezTo>
                          <a:cubicBezTo>
                            <a:pt x="69290" y="183908"/>
                            <a:pt x="83049" y="183641"/>
                            <a:pt x="95605" y="186446"/>
                          </a:cubicBezTo>
                          <a:cubicBezTo>
                            <a:pt x="149840" y="198735"/>
                            <a:pt x="192052" y="246691"/>
                            <a:pt x="205276" y="299590"/>
                          </a:cubicBezTo>
                          <a:cubicBezTo>
                            <a:pt x="211956" y="326440"/>
                            <a:pt x="211688" y="355027"/>
                            <a:pt x="202070" y="381075"/>
                          </a:cubicBezTo>
                          <a:cubicBezTo>
                            <a:pt x="191785" y="408994"/>
                            <a:pt x="170946" y="435310"/>
                            <a:pt x="141558" y="444126"/>
                          </a:cubicBezTo>
                          <a:cubicBezTo>
                            <a:pt x="138218" y="445061"/>
                            <a:pt x="133008" y="446931"/>
                            <a:pt x="129802" y="444660"/>
                          </a:cubicBezTo>
                          <a:cubicBezTo>
                            <a:pt x="126864" y="442523"/>
                            <a:pt x="125661" y="437581"/>
                            <a:pt x="124993" y="434241"/>
                          </a:cubicBezTo>
                          <a:cubicBezTo>
                            <a:pt x="123390" y="427428"/>
                            <a:pt x="123390" y="420482"/>
                            <a:pt x="124593" y="413536"/>
                          </a:cubicBezTo>
                          <a:cubicBezTo>
                            <a:pt x="126997" y="400044"/>
                            <a:pt x="134344" y="387888"/>
                            <a:pt x="143561" y="378003"/>
                          </a:cubicBezTo>
                          <a:cubicBezTo>
                            <a:pt x="166671" y="353557"/>
                            <a:pt x="200868" y="348481"/>
                            <a:pt x="233062" y="351954"/>
                          </a:cubicBezTo>
                          <a:cubicBezTo>
                            <a:pt x="250694" y="353958"/>
                            <a:pt x="267927" y="358099"/>
                            <a:pt x="285025" y="362774"/>
                          </a:cubicBezTo>
                          <a:cubicBezTo>
                            <a:pt x="301456" y="367316"/>
                            <a:pt x="318020" y="372259"/>
                            <a:pt x="335118" y="373327"/>
                          </a:cubicBezTo>
                          <a:cubicBezTo>
                            <a:pt x="350748" y="374263"/>
                            <a:pt x="366377" y="371724"/>
                            <a:pt x="380002" y="363576"/>
                          </a:cubicBezTo>
                          <a:cubicBezTo>
                            <a:pt x="391891" y="356496"/>
                            <a:pt x="401108" y="345810"/>
                            <a:pt x="408054" y="333921"/>
                          </a:cubicBezTo>
                          <a:cubicBezTo>
                            <a:pt x="424485" y="306002"/>
                            <a:pt x="429427" y="271805"/>
                            <a:pt x="429294" y="239879"/>
                          </a:cubicBezTo>
                          <a:cubicBezTo>
                            <a:pt x="429160" y="208220"/>
                            <a:pt x="424084" y="172420"/>
                            <a:pt x="405383" y="145837"/>
                          </a:cubicBezTo>
                          <a:cubicBezTo>
                            <a:pt x="397368" y="134482"/>
                            <a:pt x="386147" y="125132"/>
                            <a:pt x="372655" y="121124"/>
                          </a:cubicBezTo>
                          <a:cubicBezTo>
                            <a:pt x="359965" y="117384"/>
                            <a:pt x="346473" y="118720"/>
                            <a:pt x="334317" y="123529"/>
                          </a:cubicBezTo>
                          <a:cubicBezTo>
                            <a:pt x="307868" y="134215"/>
                            <a:pt x="291571" y="160130"/>
                            <a:pt x="293174" y="188583"/>
                          </a:cubicBezTo>
                          <a:cubicBezTo>
                            <a:pt x="294910" y="218372"/>
                            <a:pt x="314146" y="245088"/>
                            <a:pt x="340862" y="257779"/>
                          </a:cubicBezTo>
                          <a:cubicBezTo>
                            <a:pt x="369583" y="271538"/>
                            <a:pt x="404581" y="270202"/>
                            <a:pt x="433435" y="257378"/>
                          </a:cubicBezTo>
                          <a:cubicBezTo>
                            <a:pt x="460151" y="245489"/>
                            <a:pt x="482326" y="224250"/>
                            <a:pt x="495952" y="198335"/>
                          </a:cubicBezTo>
                          <a:cubicBezTo>
                            <a:pt x="508642" y="174156"/>
                            <a:pt x="514386" y="143833"/>
                            <a:pt x="503566" y="117785"/>
                          </a:cubicBezTo>
                          <a:cubicBezTo>
                            <a:pt x="498757" y="106296"/>
                            <a:pt x="490475" y="96812"/>
                            <a:pt x="479254" y="91335"/>
                          </a:cubicBezTo>
                          <a:cubicBezTo>
                            <a:pt x="474712" y="89198"/>
                            <a:pt x="471640" y="96411"/>
                            <a:pt x="476181" y="98549"/>
                          </a:cubicBezTo>
                          <a:cubicBezTo>
                            <a:pt x="502898" y="111373"/>
                            <a:pt x="505035" y="147573"/>
                            <a:pt x="497822" y="172687"/>
                          </a:cubicBezTo>
                          <a:cubicBezTo>
                            <a:pt x="489540" y="201941"/>
                            <a:pt x="469502" y="227456"/>
                            <a:pt x="443587" y="243218"/>
                          </a:cubicBezTo>
                          <a:cubicBezTo>
                            <a:pt x="415268" y="260584"/>
                            <a:pt x="378666" y="265393"/>
                            <a:pt x="347675" y="252168"/>
                          </a:cubicBezTo>
                          <a:cubicBezTo>
                            <a:pt x="318955" y="239879"/>
                            <a:pt x="298116" y="209956"/>
                            <a:pt x="301322" y="178030"/>
                          </a:cubicBezTo>
                          <a:cubicBezTo>
                            <a:pt x="304127" y="149310"/>
                            <a:pt x="330443" y="125132"/>
                            <a:pt x="359831" y="126735"/>
                          </a:cubicBezTo>
                          <a:cubicBezTo>
                            <a:pt x="392024" y="128471"/>
                            <a:pt x="408989" y="160798"/>
                            <a:pt x="415669" y="188583"/>
                          </a:cubicBezTo>
                          <a:cubicBezTo>
                            <a:pt x="424218" y="224116"/>
                            <a:pt x="424351" y="263523"/>
                            <a:pt x="414466" y="298789"/>
                          </a:cubicBezTo>
                          <a:cubicBezTo>
                            <a:pt x="406585" y="326974"/>
                            <a:pt x="389486" y="356630"/>
                            <a:pt x="358896" y="363710"/>
                          </a:cubicBezTo>
                          <a:cubicBezTo>
                            <a:pt x="341530" y="367717"/>
                            <a:pt x="323497" y="364511"/>
                            <a:pt x="306532" y="360236"/>
                          </a:cubicBezTo>
                          <a:cubicBezTo>
                            <a:pt x="289433" y="355962"/>
                            <a:pt x="272602" y="350752"/>
                            <a:pt x="255370" y="347279"/>
                          </a:cubicBezTo>
                          <a:cubicBezTo>
                            <a:pt x="223310" y="340867"/>
                            <a:pt x="187109" y="339264"/>
                            <a:pt x="157855" y="356496"/>
                          </a:cubicBezTo>
                          <a:cubicBezTo>
                            <a:pt x="134611" y="370255"/>
                            <a:pt x="115643" y="395502"/>
                            <a:pt x="115910" y="423287"/>
                          </a:cubicBezTo>
                          <a:cubicBezTo>
                            <a:pt x="115910" y="435710"/>
                            <a:pt x="119784" y="454412"/>
                            <a:pt x="135680" y="452943"/>
                          </a:cubicBezTo>
                          <a:cubicBezTo>
                            <a:pt x="149973" y="451607"/>
                            <a:pt x="164400" y="443057"/>
                            <a:pt x="175087" y="433974"/>
                          </a:cubicBezTo>
                          <a:cubicBezTo>
                            <a:pt x="220104" y="395769"/>
                            <a:pt x="227050" y="329379"/>
                            <a:pt x="206345" y="276881"/>
                          </a:cubicBezTo>
                          <a:cubicBezTo>
                            <a:pt x="196193" y="251100"/>
                            <a:pt x="179762" y="227723"/>
                            <a:pt x="158656" y="209689"/>
                          </a:cubicBezTo>
                          <a:cubicBezTo>
                            <a:pt x="148370" y="200873"/>
                            <a:pt x="136882" y="193392"/>
                            <a:pt x="124593" y="187648"/>
                          </a:cubicBezTo>
                          <a:cubicBezTo>
                            <a:pt x="112570" y="182038"/>
                            <a:pt x="98945" y="177229"/>
                            <a:pt x="85587" y="176427"/>
                          </a:cubicBezTo>
                          <a:cubicBezTo>
                            <a:pt x="73297" y="175626"/>
                            <a:pt x="59805" y="177897"/>
                            <a:pt x="49519" y="184976"/>
                          </a:cubicBezTo>
                          <a:cubicBezTo>
                            <a:pt x="40035" y="191522"/>
                            <a:pt x="35093" y="203144"/>
                            <a:pt x="39100" y="214231"/>
                          </a:cubicBezTo>
                          <a:cubicBezTo>
                            <a:pt x="43241" y="225452"/>
                            <a:pt x="55531" y="231997"/>
                            <a:pt x="67019" y="232398"/>
                          </a:cubicBezTo>
                          <a:cubicBezTo>
                            <a:pt x="80911" y="232932"/>
                            <a:pt x="92934" y="224250"/>
                            <a:pt x="100281" y="212895"/>
                          </a:cubicBezTo>
                          <a:cubicBezTo>
                            <a:pt x="117780" y="185778"/>
                            <a:pt x="114975" y="149043"/>
                            <a:pt x="104689" y="119922"/>
                          </a:cubicBezTo>
                          <a:cubicBezTo>
                            <a:pt x="93067" y="87194"/>
                            <a:pt x="70893" y="59943"/>
                            <a:pt x="46046" y="36166"/>
                          </a:cubicBezTo>
                          <a:cubicBezTo>
                            <a:pt x="33222" y="23876"/>
                            <a:pt x="19731" y="12388"/>
                            <a:pt x="6239" y="900"/>
                          </a:cubicBezTo>
                          <a:cubicBezTo>
                            <a:pt x="2365" y="-2306"/>
                            <a:pt x="-2444" y="3839"/>
                            <a:pt x="1430" y="7045"/>
                          </a:cubicBezTo>
                          <a:lnTo>
                            <a:pt x="1430" y="7045"/>
                          </a:lnTo>
                          <a:close/>
                        </a:path>
                      </a:pathLst>
                    </a:custGeom>
                    <a:solidFill>
                      <a:srgbClr val="F9C2B0"/>
                    </a:solidFill>
                    <a:ln w="0" cap="flat">
                      <a:noFill/>
                      <a:prstDash val="solid"/>
                      <a:miter/>
                    </a:ln>
                  </p:spPr>
                  <p:txBody>
                    <a:bodyPr rtlCol="0" anchor="ctr"/>
                    <a:lstStyle/>
                    <a:p>
                      <a:endParaRPr lang="zh-CN" altLang="en-US" dirty="0"/>
                    </a:p>
                  </p:txBody>
                </p:sp>
                <p:sp>
                  <p:nvSpPr>
                    <p:cNvPr id="36" name="任意多边形: 形状 35"/>
                    <p:cNvSpPr/>
                    <p:nvPr/>
                  </p:nvSpPr>
                  <p:spPr>
                    <a:xfrm>
                      <a:off x="2735221" y="2485918"/>
                      <a:ext cx="260093" cy="352954"/>
                    </a:xfrm>
                    <a:custGeom>
                      <a:avLst/>
                      <a:gdLst>
                        <a:gd name="connsiteX0" fmla="*/ 5253 w 260093"/>
                        <a:gd name="connsiteY0" fmla="*/ 13174 h 352954"/>
                        <a:gd name="connsiteX1" fmla="*/ 65231 w 260093"/>
                        <a:gd name="connsiteY1" fmla="*/ 23460 h 352954"/>
                        <a:gd name="connsiteX2" fmla="*/ 100497 w 260093"/>
                        <a:gd name="connsiteY2" fmla="*/ 81835 h 352954"/>
                        <a:gd name="connsiteX3" fmla="*/ 96089 w 260093"/>
                        <a:gd name="connsiteY3" fmla="*/ 146890 h 352954"/>
                        <a:gd name="connsiteX4" fmla="*/ 47465 w 260093"/>
                        <a:gd name="connsiteY4" fmla="*/ 176679 h 352954"/>
                        <a:gd name="connsiteX5" fmla="*/ 28096 w 260093"/>
                        <a:gd name="connsiteY5" fmla="*/ 160115 h 352954"/>
                        <a:gd name="connsiteX6" fmla="*/ 36778 w 260093"/>
                        <a:gd name="connsiteY6" fmla="*/ 138074 h 352954"/>
                        <a:gd name="connsiteX7" fmla="*/ 101032 w 260093"/>
                        <a:gd name="connsiteY7" fmla="*/ 141146 h 352954"/>
                        <a:gd name="connsiteX8" fmla="*/ 217115 w 260093"/>
                        <a:gd name="connsiteY8" fmla="*/ 230379 h 352954"/>
                        <a:gd name="connsiteX9" fmla="*/ 252113 w 260093"/>
                        <a:gd name="connsiteY9" fmla="*/ 293831 h 352954"/>
                        <a:gd name="connsiteX10" fmla="*/ 225530 w 260093"/>
                        <a:gd name="connsiteY10" fmla="*/ 345393 h 352954"/>
                        <a:gd name="connsiteX11" fmla="*/ 228469 w 260093"/>
                        <a:gd name="connsiteY11" fmla="*/ 352607 h 352954"/>
                        <a:gd name="connsiteX12" fmla="*/ 259994 w 260093"/>
                        <a:gd name="connsiteY12" fmla="*/ 303048 h 352954"/>
                        <a:gd name="connsiteX13" fmla="*/ 233812 w 260093"/>
                        <a:gd name="connsiteY13" fmla="*/ 237592 h 352954"/>
                        <a:gd name="connsiteX14" fmla="*/ 174502 w 260093"/>
                        <a:gd name="connsiteY14" fmla="*/ 180553 h 352954"/>
                        <a:gd name="connsiteX15" fmla="*/ 104104 w 260093"/>
                        <a:gd name="connsiteY15" fmla="*/ 134066 h 352954"/>
                        <a:gd name="connsiteX16" fmla="*/ 33172 w 260093"/>
                        <a:gd name="connsiteY16" fmla="*/ 130860 h 352954"/>
                        <a:gd name="connsiteX17" fmla="*/ 31969 w 260093"/>
                        <a:gd name="connsiteY17" fmla="*/ 179217 h 352954"/>
                        <a:gd name="connsiteX18" fmla="*/ 91146 w 260093"/>
                        <a:gd name="connsiteY18" fmla="*/ 166660 h 352954"/>
                        <a:gd name="connsiteX19" fmla="*/ 112252 w 260093"/>
                        <a:gd name="connsiteY19" fmla="*/ 100938 h 352954"/>
                        <a:gd name="connsiteX20" fmla="*/ 75250 w 260093"/>
                        <a:gd name="connsiteY20" fmla="*/ 22258 h 352954"/>
                        <a:gd name="connsiteX21" fmla="*/ 2181 w 260093"/>
                        <a:gd name="connsiteY21" fmla="*/ 5961 h 352954"/>
                        <a:gd name="connsiteX22" fmla="*/ 5119 w 260093"/>
                        <a:gd name="connsiteY22" fmla="*/ 13174 h 352954"/>
                        <a:gd name="connsiteX23" fmla="*/ 5119 w 260093"/>
                        <a:gd name="connsiteY23" fmla="*/ 13174 h 35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093" h="352954">
                          <a:moveTo>
                            <a:pt x="5253" y="13174"/>
                          </a:moveTo>
                          <a:cubicBezTo>
                            <a:pt x="25290" y="2488"/>
                            <a:pt x="48801" y="9300"/>
                            <a:pt x="65231" y="23460"/>
                          </a:cubicBezTo>
                          <a:cubicBezTo>
                            <a:pt x="82330" y="38288"/>
                            <a:pt x="94085" y="60462"/>
                            <a:pt x="100497" y="81835"/>
                          </a:cubicBezTo>
                          <a:cubicBezTo>
                            <a:pt x="106909" y="103342"/>
                            <a:pt x="106909" y="126853"/>
                            <a:pt x="96089" y="146890"/>
                          </a:cubicBezTo>
                          <a:cubicBezTo>
                            <a:pt x="86738" y="164122"/>
                            <a:pt x="68170" y="179484"/>
                            <a:pt x="47465" y="176679"/>
                          </a:cubicBezTo>
                          <a:cubicBezTo>
                            <a:pt x="38381" y="175477"/>
                            <a:pt x="29565" y="169866"/>
                            <a:pt x="28096" y="160115"/>
                          </a:cubicBezTo>
                          <a:cubicBezTo>
                            <a:pt x="26893" y="151966"/>
                            <a:pt x="31168" y="143684"/>
                            <a:pt x="36778" y="138074"/>
                          </a:cubicBezTo>
                          <a:cubicBezTo>
                            <a:pt x="54545" y="120174"/>
                            <a:pt x="82063" y="131127"/>
                            <a:pt x="101032" y="141146"/>
                          </a:cubicBezTo>
                          <a:cubicBezTo>
                            <a:pt x="144045" y="163988"/>
                            <a:pt x="183853" y="194712"/>
                            <a:pt x="217115" y="230379"/>
                          </a:cubicBezTo>
                          <a:cubicBezTo>
                            <a:pt x="233545" y="247878"/>
                            <a:pt x="249842" y="268984"/>
                            <a:pt x="252113" y="293831"/>
                          </a:cubicBezTo>
                          <a:cubicBezTo>
                            <a:pt x="253983" y="314135"/>
                            <a:pt x="245167" y="337111"/>
                            <a:pt x="225530" y="345393"/>
                          </a:cubicBezTo>
                          <a:cubicBezTo>
                            <a:pt x="220855" y="347397"/>
                            <a:pt x="223927" y="354610"/>
                            <a:pt x="228469" y="352607"/>
                          </a:cubicBezTo>
                          <a:cubicBezTo>
                            <a:pt x="248106" y="344325"/>
                            <a:pt x="258926" y="323619"/>
                            <a:pt x="259994" y="303048"/>
                          </a:cubicBezTo>
                          <a:cubicBezTo>
                            <a:pt x="261330" y="278469"/>
                            <a:pt x="248907" y="256027"/>
                            <a:pt x="233812" y="237592"/>
                          </a:cubicBezTo>
                          <a:cubicBezTo>
                            <a:pt x="216447" y="216486"/>
                            <a:pt x="195741" y="197518"/>
                            <a:pt x="174502" y="180553"/>
                          </a:cubicBezTo>
                          <a:cubicBezTo>
                            <a:pt x="152594" y="163053"/>
                            <a:pt x="128950" y="147291"/>
                            <a:pt x="104104" y="134066"/>
                          </a:cubicBezTo>
                          <a:cubicBezTo>
                            <a:pt x="82998" y="122845"/>
                            <a:pt x="53476" y="112559"/>
                            <a:pt x="33172" y="130860"/>
                          </a:cubicBezTo>
                          <a:cubicBezTo>
                            <a:pt x="19146" y="143550"/>
                            <a:pt x="13802" y="167328"/>
                            <a:pt x="31969" y="179217"/>
                          </a:cubicBezTo>
                          <a:cubicBezTo>
                            <a:pt x="51205" y="191907"/>
                            <a:pt x="76586" y="181621"/>
                            <a:pt x="91146" y="166660"/>
                          </a:cubicBezTo>
                          <a:cubicBezTo>
                            <a:pt x="108111" y="149294"/>
                            <a:pt x="114523" y="124582"/>
                            <a:pt x="112252" y="100938"/>
                          </a:cubicBezTo>
                          <a:cubicBezTo>
                            <a:pt x="109447" y="72485"/>
                            <a:pt x="95421" y="42562"/>
                            <a:pt x="75250" y="22258"/>
                          </a:cubicBezTo>
                          <a:cubicBezTo>
                            <a:pt x="56682" y="3289"/>
                            <a:pt x="27160" y="-7398"/>
                            <a:pt x="2181" y="5961"/>
                          </a:cubicBezTo>
                          <a:cubicBezTo>
                            <a:pt x="-2228" y="8365"/>
                            <a:pt x="711" y="15579"/>
                            <a:pt x="5119" y="13174"/>
                          </a:cubicBezTo>
                          <a:lnTo>
                            <a:pt x="5119" y="13174"/>
                          </a:lnTo>
                          <a:close/>
                        </a:path>
                      </a:pathLst>
                    </a:custGeom>
                    <a:solidFill>
                      <a:srgbClr val="F9C2B0"/>
                    </a:solidFill>
                    <a:ln w="0" cap="flat">
                      <a:noFill/>
                      <a:prstDash val="solid"/>
                      <a:miter/>
                    </a:ln>
                  </p:spPr>
                  <p:txBody>
                    <a:bodyPr rtlCol="0" anchor="ctr"/>
                    <a:lstStyle/>
                    <a:p>
                      <a:endParaRPr lang="zh-CN" altLang="en-US"/>
                    </a:p>
                  </p:txBody>
                </p:sp>
                <p:sp>
                  <p:nvSpPr>
                    <p:cNvPr id="37" name="任意多边形: 形状 36"/>
                    <p:cNvSpPr/>
                    <p:nvPr/>
                  </p:nvSpPr>
                  <p:spPr>
                    <a:xfrm>
                      <a:off x="2705131" y="2731600"/>
                      <a:ext cx="327360" cy="131885"/>
                    </a:xfrm>
                    <a:custGeom>
                      <a:avLst/>
                      <a:gdLst>
                        <a:gd name="connsiteX0" fmla="*/ 35343 w 327360"/>
                        <a:gd name="connsiteY0" fmla="*/ 5001 h 131885"/>
                        <a:gd name="connsiteX1" fmla="*/ 9829 w 327360"/>
                        <a:gd name="connsiteY1" fmla="*/ 7139 h 131885"/>
                        <a:gd name="connsiteX2" fmla="*/ 77 w 327360"/>
                        <a:gd name="connsiteY2" fmla="*/ 38931 h 131885"/>
                        <a:gd name="connsiteX3" fmla="*/ 39617 w 327360"/>
                        <a:gd name="connsiteY3" fmla="*/ 97707 h 131885"/>
                        <a:gd name="connsiteX4" fmla="*/ 173200 w 327360"/>
                        <a:gd name="connsiteY4" fmla="*/ 65247 h 131885"/>
                        <a:gd name="connsiteX5" fmla="*/ 164383 w 327360"/>
                        <a:gd name="connsiteY5" fmla="*/ 7406 h 131885"/>
                        <a:gd name="connsiteX6" fmla="*/ 116561 w 327360"/>
                        <a:gd name="connsiteY6" fmla="*/ 36126 h 131885"/>
                        <a:gd name="connsiteX7" fmla="*/ 146483 w 327360"/>
                        <a:gd name="connsiteY7" fmla="*/ 101848 h 131885"/>
                        <a:gd name="connsiteX8" fmla="*/ 216080 w 327360"/>
                        <a:gd name="connsiteY8" fmla="*/ 130969 h 131885"/>
                        <a:gd name="connsiteX9" fmla="*/ 289817 w 327360"/>
                        <a:gd name="connsiteY9" fmla="*/ 118279 h 131885"/>
                        <a:gd name="connsiteX10" fmla="*/ 327354 w 327360"/>
                        <a:gd name="connsiteY10" fmla="*/ 64980 h 131885"/>
                        <a:gd name="connsiteX11" fmla="*/ 323480 w 327360"/>
                        <a:gd name="connsiteY11" fmla="*/ 49083 h 131885"/>
                        <a:gd name="connsiteX12" fmla="*/ 316266 w 327360"/>
                        <a:gd name="connsiteY12" fmla="*/ 52022 h 131885"/>
                        <a:gd name="connsiteX13" fmla="*/ 298233 w 327360"/>
                        <a:gd name="connsiteY13" fmla="*/ 103184 h 131885"/>
                        <a:gd name="connsiteX14" fmla="*/ 240125 w 327360"/>
                        <a:gd name="connsiteY14" fmla="*/ 123756 h 131885"/>
                        <a:gd name="connsiteX15" fmla="*/ 176940 w 327360"/>
                        <a:gd name="connsiteY15" fmla="*/ 111867 h 131885"/>
                        <a:gd name="connsiteX16" fmla="*/ 128450 w 327360"/>
                        <a:gd name="connsiteY16" fmla="*/ 68186 h 131885"/>
                        <a:gd name="connsiteX17" fmla="*/ 140873 w 327360"/>
                        <a:gd name="connsiteY17" fmla="*/ 14886 h 131885"/>
                        <a:gd name="connsiteX18" fmla="*/ 165986 w 327360"/>
                        <a:gd name="connsiteY18" fmla="*/ 17024 h 131885"/>
                        <a:gd name="connsiteX19" fmla="*/ 173200 w 327360"/>
                        <a:gd name="connsiteY19" fmla="*/ 45076 h 131885"/>
                        <a:gd name="connsiteX20" fmla="*/ 74349 w 327360"/>
                        <a:gd name="connsiteY20" fmla="*/ 99978 h 131885"/>
                        <a:gd name="connsiteX21" fmla="*/ 13702 w 327360"/>
                        <a:gd name="connsiteY21" fmla="*/ 61106 h 131885"/>
                        <a:gd name="connsiteX22" fmla="*/ 8626 w 327360"/>
                        <a:gd name="connsiteY22" fmla="*/ 26909 h 131885"/>
                        <a:gd name="connsiteX23" fmla="*/ 16241 w 327360"/>
                        <a:gd name="connsiteY23" fmla="*/ 11680 h 131885"/>
                        <a:gd name="connsiteX24" fmla="*/ 29198 w 327360"/>
                        <a:gd name="connsiteY24" fmla="*/ 9543 h 131885"/>
                        <a:gd name="connsiteX25" fmla="*/ 35476 w 327360"/>
                        <a:gd name="connsiteY25" fmla="*/ 4868 h 131885"/>
                        <a:gd name="connsiteX26" fmla="*/ 35476 w 327360"/>
                        <a:gd name="connsiteY26" fmla="*/ 4868 h 13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7360" h="131885">
                          <a:moveTo>
                            <a:pt x="35343" y="5001"/>
                          </a:moveTo>
                          <a:cubicBezTo>
                            <a:pt x="28129" y="-3682"/>
                            <a:pt x="16775" y="192"/>
                            <a:pt x="9829" y="7139"/>
                          </a:cubicBezTo>
                          <a:cubicBezTo>
                            <a:pt x="1680" y="15287"/>
                            <a:pt x="-457" y="27844"/>
                            <a:pt x="77" y="38931"/>
                          </a:cubicBezTo>
                          <a:cubicBezTo>
                            <a:pt x="1146" y="64178"/>
                            <a:pt x="17710" y="86219"/>
                            <a:pt x="39617" y="97707"/>
                          </a:cubicBezTo>
                          <a:cubicBezTo>
                            <a:pt x="82497" y="120149"/>
                            <a:pt x="147285" y="108260"/>
                            <a:pt x="173200" y="65247"/>
                          </a:cubicBezTo>
                          <a:cubicBezTo>
                            <a:pt x="184287" y="46812"/>
                            <a:pt x="188829" y="17024"/>
                            <a:pt x="164383" y="7406"/>
                          </a:cubicBezTo>
                          <a:cubicBezTo>
                            <a:pt x="142209" y="-1277"/>
                            <a:pt x="121503" y="14352"/>
                            <a:pt x="116561" y="36126"/>
                          </a:cubicBezTo>
                          <a:cubicBezTo>
                            <a:pt x="110683" y="62041"/>
                            <a:pt x="127515" y="86086"/>
                            <a:pt x="146483" y="101848"/>
                          </a:cubicBezTo>
                          <a:cubicBezTo>
                            <a:pt x="166120" y="118145"/>
                            <a:pt x="190833" y="128031"/>
                            <a:pt x="216080" y="130969"/>
                          </a:cubicBezTo>
                          <a:cubicBezTo>
                            <a:pt x="240792" y="133775"/>
                            <a:pt x="267910" y="130301"/>
                            <a:pt x="289817" y="118279"/>
                          </a:cubicBezTo>
                          <a:cubicBezTo>
                            <a:pt x="308919" y="107860"/>
                            <a:pt x="327754" y="88089"/>
                            <a:pt x="327354" y="64980"/>
                          </a:cubicBezTo>
                          <a:cubicBezTo>
                            <a:pt x="327354" y="59503"/>
                            <a:pt x="325884" y="54160"/>
                            <a:pt x="323480" y="49083"/>
                          </a:cubicBezTo>
                          <a:cubicBezTo>
                            <a:pt x="321343" y="44542"/>
                            <a:pt x="313996" y="47480"/>
                            <a:pt x="316266" y="52022"/>
                          </a:cubicBezTo>
                          <a:cubicBezTo>
                            <a:pt x="325484" y="71124"/>
                            <a:pt x="312927" y="91028"/>
                            <a:pt x="298233" y="103184"/>
                          </a:cubicBezTo>
                          <a:cubicBezTo>
                            <a:pt x="282069" y="116409"/>
                            <a:pt x="260696" y="122420"/>
                            <a:pt x="240125" y="123756"/>
                          </a:cubicBezTo>
                          <a:cubicBezTo>
                            <a:pt x="218484" y="125225"/>
                            <a:pt x="196577" y="121084"/>
                            <a:pt x="176940" y="111867"/>
                          </a:cubicBezTo>
                          <a:cubicBezTo>
                            <a:pt x="157437" y="102783"/>
                            <a:pt x="138068" y="87822"/>
                            <a:pt x="128450" y="68186"/>
                          </a:cubicBezTo>
                          <a:cubicBezTo>
                            <a:pt x="120034" y="51087"/>
                            <a:pt x="120836" y="23970"/>
                            <a:pt x="140873" y="14886"/>
                          </a:cubicBezTo>
                          <a:cubicBezTo>
                            <a:pt x="148754" y="11280"/>
                            <a:pt x="158773" y="12081"/>
                            <a:pt x="165986" y="17024"/>
                          </a:cubicBezTo>
                          <a:cubicBezTo>
                            <a:pt x="175337" y="23436"/>
                            <a:pt x="175738" y="34924"/>
                            <a:pt x="173200" y="45076"/>
                          </a:cubicBezTo>
                          <a:cubicBezTo>
                            <a:pt x="162914" y="86620"/>
                            <a:pt x="112821" y="104654"/>
                            <a:pt x="74349" y="99978"/>
                          </a:cubicBezTo>
                          <a:cubicBezTo>
                            <a:pt x="49369" y="97039"/>
                            <a:pt x="24923" y="84483"/>
                            <a:pt x="13702" y="61106"/>
                          </a:cubicBezTo>
                          <a:cubicBezTo>
                            <a:pt x="8626" y="50553"/>
                            <a:pt x="6355" y="38530"/>
                            <a:pt x="8626" y="26909"/>
                          </a:cubicBezTo>
                          <a:cubicBezTo>
                            <a:pt x="9695" y="21165"/>
                            <a:pt x="11699" y="15688"/>
                            <a:pt x="16241" y="11680"/>
                          </a:cubicBezTo>
                          <a:cubicBezTo>
                            <a:pt x="19580" y="8742"/>
                            <a:pt x="25591" y="5268"/>
                            <a:pt x="29198" y="9543"/>
                          </a:cubicBezTo>
                          <a:cubicBezTo>
                            <a:pt x="32404" y="13417"/>
                            <a:pt x="38682" y="8742"/>
                            <a:pt x="35476" y="4868"/>
                          </a:cubicBezTo>
                          <a:lnTo>
                            <a:pt x="35476" y="4868"/>
                          </a:lnTo>
                          <a:close/>
                        </a:path>
                      </a:pathLst>
                    </a:custGeom>
                    <a:solidFill>
                      <a:srgbClr val="F9C2B0"/>
                    </a:solidFill>
                    <a:ln w="0" cap="flat">
                      <a:noFill/>
                      <a:prstDash val="solid"/>
                      <a:miter/>
                    </a:ln>
                  </p:spPr>
                  <p:txBody>
                    <a:bodyPr rtlCol="0" anchor="ctr"/>
                    <a:lstStyle/>
                    <a:p>
                      <a:endParaRPr lang="zh-CN" altLang="en-US"/>
                    </a:p>
                  </p:txBody>
                </p:sp>
                <p:sp>
                  <p:nvSpPr>
                    <p:cNvPr id="38" name="任意多边形: 形状 37"/>
                    <p:cNvSpPr/>
                    <p:nvPr/>
                  </p:nvSpPr>
                  <p:spPr>
                    <a:xfrm>
                      <a:off x="2591953" y="2909776"/>
                      <a:ext cx="383692" cy="429416"/>
                    </a:xfrm>
                    <a:custGeom>
                      <a:avLst/>
                      <a:gdLst>
                        <a:gd name="connsiteX0" fmla="*/ 74516 w 383692"/>
                        <a:gd name="connsiteY0" fmla="*/ 11570 h 429416"/>
                        <a:gd name="connsiteX1" fmla="*/ 212507 w 383692"/>
                        <a:gd name="connsiteY1" fmla="*/ 46702 h 429416"/>
                        <a:gd name="connsiteX2" fmla="*/ 237754 w 383692"/>
                        <a:gd name="connsiteY2" fmla="*/ 73953 h 429416"/>
                        <a:gd name="connsiteX3" fmla="*/ 240693 w 383692"/>
                        <a:gd name="connsiteY3" fmla="*/ 110153 h 429416"/>
                        <a:gd name="connsiteX4" fmla="*/ 206763 w 383692"/>
                        <a:gd name="connsiteY4" fmla="*/ 127519 h 429416"/>
                        <a:gd name="connsiteX5" fmla="*/ 185523 w 383692"/>
                        <a:gd name="connsiteY5" fmla="*/ 126451 h 429416"/>
                        <a:gd name="connsiteX6" fmla="*/ 175237 w 383692"/>
                        <a:gd name="connsiteY6" fmla="*/ 124714 h 429416"/>
                        <a:gd name="connsiteX7" fmla="*/ 163883 w 383692"/>
                        <a:gd name="connsiteY7" fmla="*/ 122176 h 429416"/>
                        <a:gd name="connsiteX8" fmla="*/ 182852 w 383692"/>
                        <a:gd name="connsiteY8" fmla="*/ 97463 h 429416"/>
                        <a:gd name="connsiteX9" fmla="*/ 220655 w 383692"/>
                        <a:gd name="connsiteY9" fmla="*/ 89448 h 429416"/>
                        <a:gd name="connsiteX10" fmla="*/ 297599 w 383692"/>
                        <a:gd name="connsiteY10" fmla="*/ 92654 h 429416"/>
                        <a:gd name="connsiteX11" fmla="*/ 359715 w 383692"/>
                        <a:gd name="connsiteY11" fmla="*/ 130458 h 429416"/>
                        <a:gd name="connsiteX12" fmla="*/ 375210 w 383692"/>
                        <a:gd name="connsiteY12" fmla="*/ 195913 h 429416"/>
                        <a:gd name="connsiteX13" fmla="*/ 290920 w 383692"/>
                        <a:gd name="connsiteY13" fmla="*/ 311462 h 429416"/>
                        <a:gd name="connsiteX14" fmla="*/ 215713 w 383692"/>
                        <a:gd name="connsiteY14" fmla="*/ 345926 h 429416"/>
                        <a:gd name="connsiteX15" fmla="*/ 130621 w 383692"/>
                        <a:gd name="connsiteY15" fmla="*/ 350869 h 429416"/>
                        <a:gd name="connsiteX16" fmla="*/ 60490 w 383692"/>
                        <a:gd name="connsiteY16" fmla="*/ 311195 h 429416"/>
                        <a:gd name="connsiteX17" fmla="*/ 30568 w 383692"/>
                        <a:gd name="connsiteY17" fmla="*/ 281940 h 429416"/>
                        <a:gd name="connsiteX18" fmla="*/ 8927 w 383692"/>
                        <a:gd name="connsiteY18" fmla="*/ 247209 h 429416"/>
                        <a:gd name="connsiteX19" fmla="*/ 33373 w 383692"/>
                        <a:gd name="connsiteY19" fmla="*/ 191238 h 429416"/>
                        <a:gd name="connsiteX20" fmla="*/ 100298 w 383692"/>
                        <a:gd name="connsiteY20" fmla="*/ 188299 h 429416"/>
                        <a:gd name="connsiteX21" fmla="*/ 148922 w 383692"/>
                        <a:gd name="connsiteY21" fmla="*/ 320278 h 429416"/>
                        <a:gd name="connsiteX22" fmla="*/ 41655 w 383692"/>
                        <a:gd name="connsiteY22" fmla="*/ 417126 h 429416"/>
                        <a:gd name="connsiteX23" fmla="*/ 6389 w 383692"/>
                        <a:gd name="connsiteY23" fmla="*/ 421667 h 429416"/>
                        <a:gd name="connsiteX24" fmla="*/ 7458 w 383692"/>
                        <a:gd name="connsiteY24" fmla="*/ 429415 h 429416"/>
                        <a:gd name="connsiteX25" fmla="*/ 143979 w 383692"/>
                        <a:gd name="connsiteY25" fmla="*/ 352205 h 429416"/>
                        <a:gd name="connsiteX26" fmla="*/ 127816 w 383692"/>
                        <a:gd name="connsiteY26" fmla="*/ 198318 h 429416"/>
                        <a:gd name="connsiteX27" fmla="*/ 55548 w 383692"/>
                        <a:gd name="connsiteY27" fmla="*/ 173204 h 429416"/>
                        <a:gd name="connsiteX28" fmla="*/ 3317 w 383692"/>
                        <a:gd name="connsiteY28" fmla="*/ 217286 h 429416"/>
                        <a:gd name="connsiteX29" fmla="*/ 2248 w 383692"/>
                        <a:gd name="connsiteY29" fmla="*/ 251216 h 429416"/>
                        <a:gd name="connsiteX30" fmla="*/ 26160 w 383692"/>
                        <a:gd name="connsiteY30" fmla="*/ 288219 h 429416"/>
                        <a:gd name="connsiteX31" fmla="*/ 95622 w 383692"/>
                        <a:gd name="connsiteY31" fmla="*/ 344991 h 429416"/>
                        <a:gd name="connsiteX32" fmla="*/ 184321 w 383692"/>
                        <a:gd name="connsiteY32" fmla="*/ 361021 h 429416"/>
                        <a:gd name="connsiteX33" fmla="*/ 272218 w 383692"/>
                        <a:gd name="connsiteY33" fmla="*/ 330698 h 429416"/>
                        <a:gd name="connsiteX34" fmla="*/ 380553 w 383692"/>
                        <a:gd name="connsiteY34" fmla="*/ 212611 h 429416"/>
                        <a:gd name="connsiteX35" fmla="*/ 373741 w 383692"/>
                        <a:gd name="connsiteY35" fmla="*/ 138606 h 429416"/>
                        <a:gd name="connsiteX36" fmla="*/ 315766 w 383692"/>
                        <a:gd name="connsiteY36" fmla="*/ 89448 h 429416"/>
                        <a:gd name="connsiteX37" fmla="*/ 232811 w 383692"/>
                        <a:gd name="connsiteY37" fmla="*/ 80765 h 429416"/>
                        <a:gd name="connsiteX38" fmla="*/ 190867 w 383692"/>
                        <a:gd name="connsiteY38" fmla="*/ 86376 h 429416"/>
                        <a:gd name="connsiteX39" fmla="*/ 156937 w 383692"/>
                        <a:gd name="connsiteY39" fmla="*/ 106280 h 429416"/>
                        <a:gd name="connsiteX40" fmla="*/ 153998 w 383692"/>
                        <a:gd name="connsiteY40" fmla="*/ 122577 h 429416"/>
                        <a:gd name="connsiteX41" fmla="*/ 169627 w 383692"/>
                        <a:gd name="connsiteY41" fmla="*/ 131126 h 429416"/>
                        <a:gd name="connsiteX42" fmla="*/ 216915 w 383692"/>
                        <a:gd name="connsiteY42" fmla="*/ 133797 h 429416"/>
                        <a:gd name="connsiteX43" fmla="*/ 248708 w 383692"/>
                        <a:gd name="connsiteY43" fmla="*/ 112825 h 429416"/>
                        <a:gd name="connsiteX44" fmla="*/ 248975 w 383692"/>
                        <a:gd name="connsiteY44" fmla="*/ 75689 h 429416"/>
                        <a:gd name="connsiteX45" fmla="*/ 190733 w 383692"/>
                        <a:gd name="connsiteY45" fmla="*/ 21588 h 429416"/>
                        <a:gd name="connsiteX46" fmla="*/ 112988 w 383692"/>
                        <a:gd name="connsiteY46" fmla="*/ 82 h 429416"/>
                        <a:gd name="connsiteX47" fmla="*/ 74249 w 383692"/>
                        <a:gd name="connsiteY47" fmla="*/ 3421 h 429416"/>
                        <a:gd name="connsiteX48" fmla="*/ 75318 w 383692"/>
                        <a:gd name="connsiteY48" fmla="*/ 11169 h 429416"/>
                        <a:gd name="connsiteX49" fmla="*/ 75318 w 383692"/>
                        <a:gd name="connsiteY49" fmla="*/ 11169 h 42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3692" h="429416">
                          <a:moveTo>
                            <a:pt x="74516" y="11570"/>
                          </a:moveTo>
                          <a:cubicBezTo>
                            <a:pt x="122873" y="1284"/>
                            <a:pt x="174703" y="14909"/>
                            <a:pt x="212507" y="46702"/>
                          </a:cubicBezTo>
                          <a:cubicBezTo>
                            <a:pt x="221991" y="54717"/>
                            <a:pt x="230674" y="63800"/>
                            <a:pt x="237754" y="73953"/>
                          </a:cubicBezTo>
                          <a:cubicBezTo>
                            <a:pt x="245635" y="85174"/>
                            <a:pt x="249108" y="98131"/>
                            <a:pt x="240693" y="110153"/>
                          </a:cubicBezTo>
                          <a:cubicBezTo>
                            <a:pt x="232811" y="121241"/>
                            <a:pt x="219987" y="126584"/>
                            <a:pt x="206763" y="127519"/>
                          </a:cubicBezTo>
                          <a:cubicBezTo>
                            <a:pt x="199683" y="128053"/>
                            <a:pt x="192470" y="127519"/>
                            <a:pt x="185523" y="126451"/>
                          </a:cubicBezTo>
                          <a:cubicBezTo>
                            <a:pt x="182050" y="125916"/>
                            <a:pt x="178711" y="125382"/>
                            <a:pt x="175237" y="124714"/>
                          </a:cubicBezTo>
                          <a:cubicBezTo>
                            <a:pt x="171631" y="124046"/>
                            <a:pt x="167222" y="123779"/>
                            <a:pt x="163883" y="122176"/>
                          </a:cubicBezTo>
                          <a:cubicBezTo>
                            <a:pt x="149723" y="115497"/>
                            <a:pt x="177375" y="99734"/>
                            <a:pt x="182852" y="97463"/>
                          </a:cubicBezTo>
                          <a:cubicBezTo>
                            <a:pt x="194874" y="92521"/>
                            <a:pt x="207832" y="90650"/>
                            <a:pt x="220655" y="89448"/>
                          </a:cubicBezTo>
                          <a:cubicBezTo>
                            <a:pt x="246170" y="87311"/>
                            <a:pt x="272485" y="87177"/>
                            <a:pt x="297599" y="92654"/>
                          </a:cubicBezTo>
                          <a:cubicBezTo>
                            <a:pt x="321911" y="97864"/>
                            <a:pt x="345154" y="109753"/>
                            <a:pt x="359715" y="130458"/>
                          </a:cubicBezTo>
                          <a:cubicBezTo>
                            <a:pt x="372939" y="149293"/>
                            <a:pt x="377347" y="173204"/>
                            <a:pt x="375210" y="195913"/>
                          </a:cubicBezTo>
                          <a:cubicBezTo>
                            <a:pt x="370268" y="247342"/>
                            <a:pt x="333132" y="285814"/>
                            <a:pt x="290920" y="311462"/>
                          </a:cubicBezTo>
                          <a:cubicBezTo>
                            <a:pt x="267543" y="325755"/>
                            <a:pt x="241895" y="337644"/>
                            <a:pt x="215713" y="345926"/>
                          </a:cubicBezTo>
                          <a:cubicBezTo>
                            <a:pt x="188195" y="354609"/>
                            <a:pt x="158807" y="358216"/>
                            <a:pt x="130621" y="350869"/>
                          </a:cubicBezTo>
                          <a:cubicBezTo>
                            <a:pt x="104305" y="344056"/>
                            <a:pt x="80928" y="328828"/>
                            <a:pt x="60490" y="311195"/>
                          </a:cubicBezTo>
                          <a:cubicBezTo>
                            <a:pt x="49937" y="302111"/>
                            <a:pt x="39919" y="292226"/>
                            <a:pt x="30568" y="281940"/>
                          </a:cubicBezTo>
                          <a:cubicBezTo>
                            <a:pt x="21351" y="271922"/>
                            <a:pt x="12401" y="260701"/>
                            <a:pt x="8927" y="247209"/>
                          </a:cubicBezTo>
                          <a:cubicBezTo>
                            <a:pt x="3451" y="225435"/>
                            <a:pt x="15874" y="203661"/>
                            <a:pt x="33373" y="191238"/>
                          </a:cubicBezTo>
                          <a:cubicBezTo>
                            <a:pt x="53544" y="177078"/>
                            <a:pt x="78791" y="177479"/>
                            <a:pt x="100298" y="188299"/>
                          </a:cubicBezTo>
                          <a:cubicBezTo>
                            <a:pt x="147987" y="212344"/>
                            <a:pt x="163215" y="271788"/>
                            <a:pt x="148922" y="320278"/>
                          </a:cubicBezTo>
                          <a:cubicBezTo>
                            <a:pt x="134361" y="369971"/>
                            <a:pt x="91348" y="405504"/>
                            <a:pt x="41655" y="417126"/>
                          </a:cubicBezTo>
                          <a:cubicBezTo>
                            <a:pt x="30033" y="419797"/>
                            <a:pt x="18278" y="421267"/>
                            <a:pt x="6389" y="421667"/>
                          </a:cubicBezTo>
                          <a:cubicBezTo>
                            <a:pt x="1313" y="421667"/>
                            <a:pt x="2382" y="429549"/>
                            <a:pt x="7458" y="429415"/>
                          </a:cubicBezTo>
                          <a:cubicBezTo>
                            <a:pt x="61960" y="428079"/>
                            <a:pt x="116595" y="400428"/>
                            <a:pt x="143979" y="352205"/>
                          </a:cubicBezTo>
                          <a:cubicBezTo>
                            <a:pt x="171364" y="303981"/>
                            <a:pt x="168825" y="238125"/>
                            <a:pt x="127816" y="198318"/>
                          </a:cubicBezTo>
                          <a:cubicBezTo>
                            <a:pt x="109114" y="180151"/>
                            <a:pt x="81863" y="168128"/>
                            <a:pt x="55548" y="173204"/>
                          </a:cubicBezTo>
                          <a:cubicBezTo>
                            <a:pt x="32438" y="177746"/>
                            <a:pt x="11332" y="194978"/>
                            <a:pt x="3317" y="217286"/>
                          </a:cubicBezTo>
                          <a:cubicBezTo>
                            <a:pt x="-690" y="228240"/>
                            <a:pt x="-1091" y="239995"/>
                            <a:pt x="2248" y="251216"/>
                          </a:cubicBezTo>
                          <a:cubicBezTo>
                            <a:pt x="6523" y="265510"/>
                            <a:pt x="16141" y="277398"/>
                            <a:pt x="26160" y="288219"/>
                          </a:cubicBezTo>
                          <a:cubicBezTo>
                            <a:pt x="46464" y="310260"/>
                            <a:pt x="69040" y="330698"/>
                            <a:pt x="95622" y="344991"/>
                          </a:cubicBezTo>
                          <a:cubicBezTo>
                            <a:pt x="123007" y="359819"/>
                            <a:pt x="153464" y="365162"/>
                            <a:pt x="184321" y="361021"/>
                          </a:cubicBezTo>
                          <a:cubicBezTo>
                            <a:pt x="215179" y="356746"/>
                            <a:pt x="244700" y="344724"/>
                            <a:pt x="272218" y="330698"/>
                          </a:cubicBezTo>
                          <a:cubicBezTo>
                            <a:pt x="320842" y="305985"/>
                            <a:pt x="367997" y="268315"/>
                            <a:pt x="380553" y="212611"/>
                          </a:cubicBezTo>
                          <a:cubicBezTo>
                            <a:pt x="386030" y="188165"/>
                            <a:pt x="384694" y="161315"/>
                            <a:pt x="373741" y="138606"/>
                          </a:cubicBezTo>
                          <a:cubicBezTo>
                            <a:pt x="362119" y="114695"/>
                            <a:pt x="340612" y="97997"/>
                            <a:pt x="315766" y="89448"/>
                          </a:cubicBezTo>
                          <a:cubicBezTo>
                            <a:pt x="289183" y="80365"/>
                            <a:pt x="260596" y="79429"/>
                            <a:pt x="232811" y="80765"/>
                          </a:cubicBezTo>
                          <a:cubicBezTo>
                            <a:pt x="218652" y="81433"/>
                            <a:pt x="204492" y="82636"/>
                            <a:pt x="190867" y="86376"/>
                          </a:cubicBezTo>
                          <a:cubicBezTo>
                            <a:pt x="178711" y="89715"/>
                            <a:pt x="164551" y="95727"/>
                            <a:pt x="156937" y="106280"/>
                          </a:cubicBezTo>
                          <a:cubicBezTo>
                            <a:pt x="153597" y="110955"/>
                            <a:pt x="151326" y="117100"/>
                            <a:pt x="153998" y="122577"/>
                          </a:cubicBezTo>
                          <a:cubicBezTo>
                            <a:pt x="156803" y="128588"/>
                            <a:pt x="163749" y="130057"/>
                            <a:pt x="169627" y="131126"/>
                          </a:cubicBezTo>
                          <a:cubicBezTo>
                            <a:pt x="184989" y="134198"/>
                            <a:pt x="201286" y="137137"/>
                            <a:pt x="216915" y="133797"/>
                          </a:cubicBezTo>
                          <a:cubicBezTo>
                            <a:pt x="229605" y="131126"/>
                            <a:pt x="241628" y="124046"/>
                            <a:pt x="248708" y="112825"/>
                          </a:cubicBezTo>
                          <a:cubicBezTo>
                            <a:pt x="256188" y="101070"/>
                            <a:pt x="255654" y="87712"/>
                            <a:pt x="248975" y="75689"/>
                          </a:cubicBezTo>
                          <a:cubicBezTo>
                            <a:pt x="236285" y="52713"/>
                            <a:pt x="213442" y="34145"/>
                            <a:pt x="190733" y="21588"/>
                          </a:cubicBezTo>
                          <a:cubicBezTo>
                            <a:pt x="167089" y="8497"/>
                            <a:pt x="140105" y="1017"/>
                            <a:pt x="112988" y="82"/>
                          </a:cubicBezTo>
                          <a:cubicBezTo>
                            <a:pt x="100031" y="-319"/>
                            <a:pt x="86939" y="750"/>
                            <a:pt x="74249" y="3421"/>
                          </a:cubicBezTo>
                          <a:cubicBezTo>
                            <a:pt x="69307" y="4490"/>
                            <a:pt x="70375" y="12238"/>
                            <a:pt x="75318" y="11169"/>
                          </a:cubicBezTo>
                          <a:lnTo>
                            <a:pt x="75318" y="11169"/>
                          </a:lnTo>
                          <a:close/>
                        </a:path>
                      </a:pathLst>
                    </a:custGeom>
                    <a:solidFill>
                      <a:srgbClr val="F9C2B0"/>
                    </a:solidFill>
                    <a:ln w="0" cap="flat">
                      <a:noFill/>
                      <a:prstDash val="solid"/>
                      <a:miter/>
                    </a:ln>
                  </p:spPr>
                  <p:txBody>
                    <a:bodyPr rtlCol="0" anchor="ctr"/>
                    <a:lstStyle/>
                    <a:p>
                      <a:endParaRPr lang="zh-CN" altLang="en-US"/>
                    </a:p>
                  </p:txBody>
                </p:sp>
                <p:sp>
                  <p:nvSpPr>
                    <p:cNvPr id="39" name="任意多边形: 形状 38"/>
                    <p:cNvSpPr/>
                    <p:nvPr/>
                  </p:nvSpPr>
                  <p:spPr>
                    <a:xfrm>
                      <a:off x="2480485" y="3322111"/>
                      <a:ext cx="554459" cy="141105"/>
                    </a:xfrm>
                    <a:custGeom>
                      <a:avLst/>
                      <a:gdLst>
                        <a:gd name="connsiteX0" fmla="*/ 1240 w 554459"/>
                        <a:gd name="connsiteY0" fmla="*/ 91085 h 141105"/>
                        <a:gd name="connsiteX1" fmla="*/ 176901 w 554459"/>
                        <a:gd name="connsiteY1" fmla="*/ 140244 h 141105"/>
                        <a:gd name="connsiteX2" fmla="*/ 266401 w 554459"/>
                        <a:gd name="connsiteY2" fmla="*/ 116867 h 141105"/>
                        <a:gd name="connsiteX3" fmla="*/ 306476 w 554459"/>
                        <a:gd name="connsiteY3" fmla="*/ 93222 h 141105"/>
                        <a:gd name="connsiteX4" fmla="*/ 341341 w 554459"/>
                        <a:gd name="connsiteY4" fmla="*/ 56220 h 141105"/>
                        <a:gd name="connsiteX5" fmla="*/ 338936 w 554459"/>
                        <a:gd name="connsiteY5" fmla="*/ 14943 h 141105"/>
                        <a:gd name="connsiteX6" fmla="*/ 308213 w 554459"/>
                        <a:gd name="connsiteY6" fmla="*/ 116 h 141105"/>
                        <a:gd name="connsiteX7" fmla="*/ 274416 w 554459"/>
                        <a:gd name="connsiteY7" fmla="*/ 10936 h 141105"/>
                        <a:gd name="connsiteX8" fmla="*/ 258921 w 554459"/>
                        <a:gd name="connsiteY8" fmla="*/ 50075 h 141105"/>
                        <a:gd name="connsiteX9" fmla="*/ 314224 w 554459"/>
                        <a:gd name="connsiteY9" fmla="*/ 121275 h 141105"/>
                        <a:gd name="connsiteX10" fmla="*/ 413743 w 554459"/>
                        <a:gd name="connsiteY10" fmla="*/ 131160 h 141105"/>
                        <a:gd name="connsiteX11" fmla="*/ 505246 w 554459"/>
                        <a:gd name="connsiteY11" fmla="*/ 96161 h 141105"/>
                        <a:gd name="connsiteX12" fmla="*/ 540779 w 554459"/>
                        <a:gd name="connsiteY12" fmla="*/ 63300 h 141105"/>
                        <a:gd name="connsiteX13" fmla="*/ 550264 w 554459"/>
                        <a:gd name="connsiteY13" fmla="*/ 17615 h 141105"/>
                        <a:gd name="connsiteX14" fmla="*/ 532764 w 554459"/>
                        <a:gd name="connsiteY14" fmla="*/ 6795 h 141105"/>
                        <a:gd name="connsiteX15" fmla="*/ 531696 w 554459"/>
                        <a:gd name="connsiteY15" fmla="*/ 14543 h 141105"/>
                        <a:gd name="connsiteX16" fmla="*/ 546256 w 554459"/>
                        <a:gd name="connsiteY16" fmla="*/ 28034 h 141105"/>
                        <a:gd name="connsiteX17" fmla="*/ 539310 w 554459"/>
                        <a:gd name="connsiteY17" fmla="*/ 52346 h 141105"/>
                        <a:gd name="connsiteX18" fmla="*/ 507517 w 554459"/>
                        <a:gd name="connsiteY18" fmla="*/ 84807 h 141105"/>
                        <a:gd name="connsiteX19" fmla="*/ 426566 w 554459"/>
                        <a:gd name="connsiteY19" fmla="*/ 121141 h 141105"/>
                        <a:gd name="connsiteX20" fmla="*/ 337333 w 554459"/>
                        <a:gd name="connsiteY20" fmla="*/ 120340 h 141105"/>
                        <a:gd name="connsiteX21" fmla="*/ 268939 w 554459"/>
                        <a:gd name="connsiteY21" fmla="*/ 65571 h 141105"/>
                        <a:gd name="connsiteX22" fmla="*/ 300732 w 554459"/>
                        <a:gd name="connsiteY22" fmla="*/ 7997 h 141105"/>
                        <a:gd name="connsiteX23" fmla="*/ 330387 w 554459"/>
                        <a:gd name="connsiteY23" fmla="*/ 17081 h 141105"/>
                        <a:gd name="connsiteX24" fmla="*/ 333994 w 554459"/>
                        <a:gd name="connsiteY24" fmla="*/ 53816 h 141105"/>
                        <a:gd name="connsiteX25" fmla="*/ 300331 w 554459"/>
                        <a:gd name="connsiteY25" fmla="*/ 88146 h 141105"/>
                        <a:gd name="connsiteX26" fmla="*/ 264264 w 554459"/>
                        <a:gd name="connsiteY26" fmla="*/ 109252 h 141105"/>
                        <a:gd name="connsiteX27" fmla="*/ 184382 w 554459"/>
                        <a:gd name="connsiteY27" fmla="*/ 131561 h 141105"/>
                        <a:gd name="connsiteX28" fmla="*/ 23415 w 554459"/>
                        <a:gd name="connsiteY28" fmla="*/ 96562 h 141105"/>
                        <a:gd name="connsiteX29" fmla="*/ 6317 w 554459"/>
                        <a:gd name="connsiteY29" fmla="*/ 84673 h 141105"/>
                        <a:gd name="connsiteX30" fmla="*/ 1508 w 554459"/>
                        <a:gd name="connsiteY30" fmla="*/ 90818 h 141105"/>
                        <a:gd name="connsiteX31" fmla="*/ 1508 w 554459"/>
                        <a:gd name="connsiteY31" fmla="*/ 90818 h 141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4459" h="141105">
                          <a:moveTo>
                            <a:pt x="1240" y="91085"/>
                          </a:moveTo>
                          <a:cubicBezTo>
                            <a:pt x="51067" y="128889"/>
                            <a:pt x="114785" y="145186"/>
                            <a:pt x="176901" y="140244"/>
                          </a:cubicBezTo>
                          <a:cubicBezTo>
                            <a:pt x="207759" y="137839"/>
                            <a:pt x="238349" y="129958"/>
                            <a:pt x="266401" y="116867"/>
                          </a:cubicBezTo>
                          <a:cubicBezTo>
                            <a:pt x="280427" y="110321"/>
                            <a:pt x="293919" y="102440"/>
                            <a:pt x="306476" y="93222"/>
                          </a:cubicBezTo>
                          <a:cubicBezTo>
                            <a:pt x="320101" y="83204"/>
                            <a:pt x="333727" y="71582"/>
                            <a:pt x="341341" y="56220"/>
                          </a:cubicBezTo>
                          <a:cubicBezTo>
                            <a:pt x="347886" y="43129"/>
                            <a:pt x="348554" y="26699"/>
                            <a:pt x="338936" y="14943"/>
                          </a:cubicBezTo>
                          <a:cubicBezTo>
                            <a:pt x="331456" y="5860"/>
                            <a:pt x="319701" y="917"/>
                            <a:pt x="308213" y="116"/>
                          </a:cubicBezTo>
                          <a:cubicBezTo>
                            <a:pt x="296057" y="-686"/>
                            <a:pt x="283366" y="2654"/>
                            <a:pt x="274416" y="10936"/>
                          </a:cubicBezTo>
                          <a:cubicBezTo>
                            <a:pt x="263596" y="20955"/>
                            <a:pt x="258787" y="35649"/>
                            <a:pt x="258921" y="50075"/>
                          </a:cubicBezTo>
                          <a:cubicBezTo>
                            <a:pt x="259188" y="84005"/>
                            <a:pt x="284168" y="109252"/>
                            <a:pt x="314224" y="121275"/>
                          </a:cubicBezTo>
                          <a:cubicBezTo>
                            <a:pt x="345215" y="133698"/>
                            <a:pt x="380881" y="135702"/>
                            <a:pt x="413743" y="131160"/>
                          </a:cubicBezTo>
                          <a:cubicBezTo>
                            <a:pt x="446337" y="126752"/>
                            <a:pt x="478129" y="115130"/>
                            <a:pt x="505246" y="96161"/>
                          </a:cubicBezTo>
                          <a:cubicBezTo>
                            <a:pt x="518471" y="86944"/>
                            <a:pt x="530627" y="75857"/>
                            <a:pt x="540779" y="63300"/>
                          </a:cubicBezTo>
                          <a:cubicBezTo>
                            <a:pt x="551065" y="50610"/>
                            <a:pt x="560015" y="33110"/>
                            <a:pt x="550264" y="17615"/>
                          </a:cubicBezTo>
                          <a:cubicBezTo>
                            <a:pt x="546390" y="11470"/>
                            <a:pt x="540111" y="7062"/>
                            <a:pt x="532764" y="6795"/>
                          </a:cubicBezTo>
                          <a:cubicBezTo>
                            <a:pt x="527822" y="6661"/>
                            <a:pt x="526620" y="14409"/>
                            <a:pt x="531696" y="14543"/>
                          </a:cubicBezTo>
                          <a:cubicBezTo>
                            <a:pt x="539310" y="14810"/>
                            <a:pt x="544653" y="20821"/>
                            <a:pt x="546256" y="28034"/>
                          </a:cubicBezTo>
                          <a:cubicBezTo>
                            <a:pt x="548260" y="36584"/>
                            <a:pt x="543985" y="45400"/>
                            <a:pt x="539310" y="52346"/>
                          </a:cubicBezTo>
                          <a:cubicBezTo>
                            <a:pt x="530761" y="64769"/>
                            <a:pt x="519406" y="75590"/>
                            <a:pt x="507517" y="84807"/>
                          </a:cubicBezTo>
                          <a:cubicBezTo>
                            <a:pt x="483873" y="103108"/>
                            <a:pt x="455821" y="115263"/>
                            <a:pt x="426566" y="121141"/>
                          </a:cubicBezTo>
                          <a:cubicBezTo>
                            <a:pt x="397312" y="127019"/>
                            <a:pt x="366454" y="127152"/>
                            <a:pt x="337333" y="120340"/>
                          </a:cubicBezTo>
                          <a:cubicBezTo>
                            <a:pt x="307812" y="113527"/>
                            <a:pt x="277489" y="96696"/>
                            <a:pt x="268939" y="65571"/>
                          </a:cubicBezTo>
                          <a:cubicBezTo>
                            <a:pt x="262260" y="40992"/>
                            <a:pt x="272279" y="10669"/>
                            <a:pt x="300732" y="7997"/>
                          </a:cubicBezTo>
                          <a:cubicBezTo>
                            <a:pt x="311151" y="7062"/>
                            <a:pt x="322639" y="9867"/>
                            <a:pt x="330387" y="17081"/>
                          </a:cubicBezTo>
                          <a:cubicBezTo>
                            <a:pt x="340940" y="26699"/>
                            <a:pt x="340139" y="41927"/>
                            <a:pt x="333994" y="53816"/>
                          </a:cubicBezTo>
                          <a:cubicBezTo>
                            <a:pt x="326513" y="68243"/>
                            <a:pt x="313155" y="78929"/>
                            <a:pt x="300331" y="88146"/>
                          </a:cubicBezTo>
                          <a:cubicBezTo>
                            <a:pt x="288977" y="96295"/>
                            <a:pt x="276954" y="103375"/>
                            <a:pt x="264264" y="109252"/>
                          </a:cubicBezTo>
                          <a:cubicBezTo>
                            <a:pt x="239017" y="121141"/>
                            <a:pt x="212033" y="128488"/>
                            <a:pt x="184382" y="131561"/>
                          </a:cubicBezTo>
                          <a:cubicBezTo>
                            <a:pt x="128945" y="137705"/>
                            <a:pt x="70837" y="126351"/>
                            <a:pt x="23415" y="96562"/>
                          </a:cubicBezTo>
                          <a:cubicBezTo>
                            <a:pt x="17537" y="92822"/>
                            <a:pt x="11793" y="88948"/>
                            <a:pt x="6317" y="84673"/>
                          </a:cubicBezTo>
                          <a:cubicBezTo>
                            <a:pt x="2309" y="81601"/>
                            <a:pt x="-2500" y="87746"/>
                            <a:pt x="1508" y="90818"/>
                          </a:cubicBezTo>
                          <a:lnTo>
                            <a:pt x="1508" y="90818"/>
                          </a:lnTo>
                          <a:close/>
                        </a:path>
                      </a:pathLst>
                    </a:custGeom>
                    <a:solidFill>
                      <a:srgbClr val="F9C2B0"/>
                    </a:solidFill>
                    <a:ln w="0" cap="flat">
                      <a:noFill/>
                      <a:prstDash val="solid"/>
                      <a:miter/>
                    </a:ln>
                  </p:spPr>
                  <p:txBody>
                    <a:bodyPr rtlCol="0" anchor="ctr"/>
                    <a:lstStyle/>
                    <a:p>
                      <a:endParaRPr lang="zh-CN" altLang="en-US"/>
                    </a:p>
                  </p:txBody>
                </p:sp>
                <p:sp>
                  <p:nvSpPr>
                    <p:cNvPr id="40" name="任意多边形: 形状 39"/>
                    <p:cNvSpPr/>
                    <p:nvPr/>
                  </p:nvSpPr>
                  <p:spPr>
                    <a:xfrm>
                      <a:off x="3370221" y="3145089"/>
                      <a:ext cx="487274" cy="348494"/>
                    </a:xfrm>
                    <a:custGeom>
                      <a:avLst/>
                      <a:gdLst>
                        <a:gd name="connsiteX0" fmla="*/ 93735 w 487274"/>
                        <a:gd name="connsiteY0" fmla="*/ 23117 h 348494"/>
                        <a:gd name="connsiteX1" fmla="*/ 244683 w 487274"/>
                        <a:gd name="connsiteY1" fmla="*/ 34338 h 348494"/>
                        <a:gd name="connsiteX2" fmla="*/ 291170 w 487274"/>
                        <a:gd name="connsiteY2" fmla="*/ 91244 h 348494"/>
                        <a:gd name="connsiteX3" fmla="*/ 303059 w 487274"/>
                        <a:gd name="connsiteY3" fmla="*/ 165249 h 348494"/>
                        <a:gd name="connsiteX4" fmla="*/ 239340 w 487274"/>
                        <a:gd name="connsiteY4" fmla="*/ 193034 h 348494"/>
                        <a:gd name="connsiteX5" fmla="*/ 194055 w 487274"/>
                        <a:gd name="connsiteY5" fmla="*/ 148551 h 348494"/>
                        <a:gd name="connsiteX6" fmla="*/ 242813 w 487274"/>
                        <a:gd name="connsiteY6" fmla="*/ 90977 h 348494"/>
                        <a:gd name="connsiteX7" fmla="*/ 282754 w 487274"/>
                        <a:gd name="connsiteY7" fmla="*/ 76684 h 348494"/>
                        <a:gd name="connsiteX8" fmla="*/ 328306 w 487274"/>
                        <a:gd name="connsiteY8" fmla="*/ 63058 h 348494"/>
                        <a:gd name="connsiteX9" fmla="*/ 422348 w 487274"/>
                        <a:gd name="connsiteY9" fmla="*/ 41017 h 348494"/>
                        <a:gd name="connsiteX10" fmla="*/ 461755 w 487274"/>
                        <a:gd name="connsiteY10" fmla="*/ 47963 h 348494"/>
                        <a:gd name="connsiteX11" fmla="*/ 478853 w 487274"/>
                        <a:gd name="connsiteY11" fmla="*/ 78287 h 348494"/>
                        <a:gd name="connsiteX12" fmla="*/ 453740 w 487274"/>
                        <a:gd name="connsiteY12" fmla="*/ 161642 h 348494"/>
                        <a:gd name="connsiteX13" fmla="*/ 410325 w 487274"/>
                        <a:gd name="connsiteY13" fmla="*/ 226697 h 348494"/>
                        <a:gd name="connsiteX14" fmla="*/ 346874 w 487274"/>
                        <a:gd name="connsiteY14" fmla="*/ 269309 h 348494"/>
                        <a:gd name="connsiteX15" fmla="*/ 264186 w 487274"/>
                        <a:gd name="connsiteY15" fmla="*/ 270512 h 348494"/>
                        <a:gd name="connsiteX16" fmla="*/ 177625 w 487274"/>
                        <a:gd name="connsiteY16" fmla="*/ 249406 h 348494"/>
                        <a:gd name="connsiteX17" fmla="*/ 134879 w 487274"/>
                        <a:gd name="connsiteY17" fmla="*/ 234845 h 348494"/>
                        <a:gd name="connsiteX18" fmla="*/ 121787 w 487274"/>
                        <a:gd name="connsiteY18" fmla="*/ 221353 h 348494"/>
                        <a:gd name="connsiteX19" fmla="*/ 125127 w 487274"/>
                        <a:gd name="connsiteY19" fmla="*/ 207327 h 348494"/>
                        <a:gd name="connsiteX20" fmla="*/ 145699 w 487274"/>
                        <a:gd name="connsiteY20" fmla="*/ 211468 h 348494"/>
                        <a:gd name="connsiteX21" fmla="*/ 160927 w 487274"/>
                        <a:gd name="connsiteY21" fmla="*/ 220952 h 348494"/>
                        <a:gd name="connsiteX22" fmla="*/ 188979 w 487274"/>
                        <a:gd name="connsiteY22" fmla="*/ 245398 h 348494"/>
                        <a:gd name="connsiteX23" fmla="*/ 188979 w 487274"/>
                        <a:gd name="connsiteY23" fmla="*/ 311521 h 348494"/>
                        <a:gd name="connsiteX24" fmla="*/ 120184 w 487274"/>
                        <a:gd name="connsiteY24" fmla="*/ 340242 h 348494"/>
                        <a:gd name="connsiteX25" fmla="*/ 40436 w 487274"/>
                        <a:gd name="connsiteY25" fmla="*/ 306312 h 348494"/>
                        <a:gd name="connsiteX26" fmla="*/ 6239 w 487274"/>
                        <a:gd name="connsiteY26" fmla="*/ 278526 h 348494"/>
                        <a:gd name="connsiteX27" fmla="*/ 1430 w 487274"/>
                        <a:gd name="connsiteY27" fmla="*/ 284671 h 348494"/>
                        <a:gd name="connsiteX28" fmla="*/ 83717 w 487274"/>
                        <a:gd name="connsiteY28" fmla="*/ 339974 h 348494"/>
                        <a:gd name="connsiteX29" fmla="*/ 170411 w 487274"/>
                        <a:gd name="connsiteY29" fmla="*/ 338371 h 348494"/>
                        <a:gd name="connsiteX30" fmla="*/ 208482 w 487274"/>
                        <a:gd name="connsiteY30" fmla="*/ 275454 h 348494"/>
                        <a:gd name="connsiteX31" fmla="*/ 163866 w 487274"/>
                        <a:gd name="connsiteY31" fmla="*/ 213739 h 348494"/>
                        <a:gd name="connsiteX32" fmla="*/ 146901 w 487274"/>
                        <a:gd name="connsiteY32" fmla="*/ 203320 h 348494"/>
                        <a:gd name="connsiteX33" fmla="*/ 126196 w 487274"/>
                        <a:gd name="connsiteY33" fmla="*/ 198377 h 348494"/>
                        <a:gd name="connsiteX34" fmla="*/ 114841 w 487274"/>
                        <a:gd name="connsiteY34" fmla="*/ 225628 h 348494"/>
                        <a:gd name="connsiteX35" fmla="*/ 147035 w 487274"/>
                        <a:gd name="connsiteY35" fmla="*/ 248203 h 348494"/>
                        <a:gd name="connsiteX36" fmla="*/ 199265 w 487274"/>
                        <a:gd name="connsiteY36" fmla="*/ 263432 h 348494"/>
                        <a:gd name="connsiteX37" fmla="*/ 377598 w 487274"/>
                        <a:gd name="connsiteY37" fmla="*/ 264634 h 348494"/>
                        <a:gd name="connsiteX38" fmla="*/ 436641 w 487274"/>
                        <a:gd name="connsiteY38" fmla="*/ 204656 h 348494"/>
                        <a:gd name="connsiteX39" fmla="*/ 459216 w 487274"/>
                        <a:gd name="connsiteY39" fmla="*/ 167520 h 348494"/>
                        <a:gd name="connsiteX40" fmla="*/ 481925 w 487274"/>
                        <a:gd name="connsiteY40" fmla="*/ 121567 h 348494"/>
                        <a:gd name="connsiteX41" fmla="*/ 468701 w 487274"/>
                        <a:gd name="connsiteY41" fmla="*/ 44223 h 348494"/>
                        <a:gd name="connsiteX42" fmla="*/ 430763 w 487274"/>
                        <a:gd name="connsiteY42" fmla="*/ 32201 h 348494"/>
                        <a:gd name="connsiteX43" fmla="*/ 378265 w 487274"/>
                        <a:gd name="connsiteY43" fmla="*/ 42487 h 348494"/>
                        <a:gd name="connsiteX44" fmla="*/ 275674 w 487274"/>
                        <a:gd name="connsiteY44" fmla="*/ 70806 h 348494"/>
                        <a:gd name="connsiteX45" fmla="*/ 198864 w 487274"/>
                        <a:gd name="connsiteY45" fmla="*/ 113686 h 348494"/>
                        <a:gd name="connsiteX46" fmla="*/ 201002 w 487274"/>
                        <a:gd name="connsiteY46" fmla="*/ 185553 h 348494"/>
                        <a:gd name="connsiteX47" fmla="*/ 273938 w 487274"/>
                        <a:gd name="connsiteY47" fmla="*/ 200114 h 348494"/>
                        <a:gd name="connsiteX48" fmla="*/ 306532 w 487274"/>
                        <a:gd name="connsiteY48" fmla="*/ 177538 h 348494"/>
                        <a:gd name="connsiteX49" fmla="*/ 311207 w 487274"/>
                        <a:gd name="connsiteY49" fmla="*/ 136395 h 348494"/>
                        <a:gd name="connsiteX50" fmla="*/ 281552 w 487274"/>
                        <a:gd name="connsiteY50" fmla="*/ 61188 h 348494"/>
                        <a:gd name="connsiteX51" fmla="*/ 130470 w 487274"/>
                        <a:gd name="connsiteY51" fmla="*/ 2679 h 348494"/>
                        <a:gd name="connsiteX52" fmla="*/ 90262 w 487274"/>
                        <a:gd name="connsiteY52" fmla="*/ 16304 h 348494"/>
                        <a:gd name="connsiteX53" fmla="*/ 93201 w 487274"/>
                        <a:gd name="connsiteY53" fmla="*/ 23518 h 348494"/>
                        <a:gd name="connsiteX54" fmla="*/ 93201 w 487274"/>
                        <a:gd name="connsiteY54" fmla="*/ 23518 h 3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87274" h="348494">
                          <a:moveTo>
                            <a:pt x="93735" y="23117"/>
                          </a:moveTo>
                          <a:cubicBezTo>
                            <a:pt x="141291" y="-1061"/>
                            <a:pt x="201403" y="2679"/>
                            <a:pt x="244683" y="34338"/>
                          </a:cubicBezTo>
                          <a:cubicBezTo>
                            <a:pt x="264721" y="48899"/>
                            <a:pt x="280750" y="68802"/>
                            <a:pt x="291170" y="91244"/>
                          </a:cubicBezTo>
                          <a:cubicBezTo>
                            <a:pt x="301322" y="113152"/>
                            <a:pt x="308669" y="141204"/>
                            <a:pt x="303059" y="165249"/>
                          </a:cubicBezTo>
                          <a:cubicBezTo>
                            <a:pt x="296513" y="193301"/>
                            <a:pt x="263251" y="196373"/>
                            <a:pt x="239340" y="193034"/>
                          </a:cubicBezTo>
                          <a:cubicBezTo>
                            <a:pt x="215829" y="189694"/>
                            <a:pt x="192586" y="175000"/>
                            <a:pt x="194055" y="148551"/>
                          </a:cubicBezTo>
                          <a:cubicBezTo>
                            <a:pt x="195658" y="120365"/>
                            <a:pt x="218902" y="101530"/>
                            <a:pt x="242813" y="90977"/>
                          </a:cubicBezTo>
                          <a:cubicBezTo>
                            <a:pt x="255771" y="85233"/>
                            <a:pt x="269262" y="80958"/>
                            <a:pt x="282754" y="76684"/>
                          </a:cubicBezTo>
                          <a:cubicBezTo>
                            <a:pt x="297849" y="71875"/>
                            <a:pt x="313077" y="67333"/>
                            <a:pt x="328306" y="63058"/>
                          </a:cubicBezTo>
                          <a:cubicBezTo>
                            <a:pt x="359297" y="54509"/>
                            <a:pt x="390689" y="46360"/>
                            <a:pt x="422348" y="41017"/>
                          </a:cubicBezTo>
                          <a:cubicBezTo>
                            <a:pt x="436240" y="38613"/>
                            <a:pt x="450400" y="38613"/>
                            <a:pt x="461755" y="47963"/>
                          </a:cubicBezTo>
                          <a:cubicBezTo>
                            <a:pt x="470838" y="55444"/>
                            <a:pt x="476582" y="66799"/>
                            <a:pt x="478853" y="78287"/>
                          </a:cubicBezTo>
                          <a:cubicBezTo>
                            <a:pt x="484864" y="108075"/>
                            <a:pt x="467899" y="136662"/>
                            <a:pt x="453740" y="161642"/>
                          </a:cubicBezTo>
                          <a:cubicBezTo>
                            <a:pt x="440782" y="184217"/>
                            <a:pt x="427424" y="206926"/>
                            <a:pt x="410325" y="226697"/>
                          </a:cubicBezTo>
                          <a:cubicBezTo>
                            <a:pt x="393227" y="246333"/>
                            <a:pt x="372121" y="262096"/>
                            <a:pt x="346874" y="269309"/>
                          </a:cubicBezTo>
                          <a:cubicBezTo>
                            <a:pt x="320024" y="277057"/>
                            <a:pt x="291303" y="275187"/>
                            <a:pt x="264186" y="270512"/>
                          </a:cubicBezTo>
                          <a:cubicBezTo>
                            <a:pt x="234932" y="265435"/>
                            <a:pt x="206078" y="257554"/>
                            <a:pt x="177625" y="249406"/>
                          </a:cubicBezTo>
                          <a:cubicBezTo>
                            <a:pt x="163332" y="245398"/>
                            <a:pt x="148103" y="241658"/>
                            <a:pt x="134879" y="234845"/>
                          </a:cubicBezTo>
                          <a:cubicBezTo>
                            <a:pt x="129268" y="232040"/>
                            <a:pt x="123524" y="227632"/>
                            <a:pt x="121787" y="221353"/>
                          </a:cubicBezTo>
                          <a:cubicBezTo>
                            <a:pt x="120585" y="216678"/>
                            <a:pt x="120986" y="210533"/>
                            <a:pt x="125127" y="207327"/>
                          </a:cubicBezTo>
                          <a:cubicBezTo>
                            <a:pt x="131272" y="202518"/>
                            <a:pt x="140088" y="208129"/>
                            <a:pt x="145699" y="211468"/>
                          </a:cubicBezTo>
                          <a:cubicBezTo>
                            <a:pt x="150908" y="214541"/>
                            <a:pt x="155985" y="217613"/>
                            <a:pt x="160927" y="220952"/>
                          </a:cubicBezTo>
                          <a:cubicBezTo>
                            <a:pt x="171213" y="227765"/>
                            <a:pt x="181365" y="235513"/>
                            <a:pt x="188979" y="245398"/>
                          </a:cubicBezTo>
                          <a:cubicBezTo>
                            <a:pt x="204475" y="265435"/>
                            <a:pt x="203807" y="291217"/>
                            <a:pt x="188979" y="311521"/>
                          </a:cubicBezTo>
                          <a:cubicBezTo>
                            <a:pt x="173083" y="333429"/>
                            <a:pt x="146500" y="342245"/>
                            <a:pt x="120184" y="340242"/>
                          </a:cubicBezTo>
                          <a:cubicBezTo>
                            <a:pt x="90529" y="337971"/>
                            <a:pt x="63946" y="323677"/>
                            <a:pt x="40436" y="306312"/>
                          </a:cubicBezTo>
                          <a:cubicBezTo>
                            <a:pt x="28681" y="297495"/>
                            <a:pt x="17460" y="288011"/>
                            <a:pt x="6239" y="278526"/>
                          </a:cubicBezTo>
                          <a:cubicBezTo>
                            <a:pt x="2365" y="275187"/>
                            <a:pt x="-2444" y="281465"/>
                            <a:pt x="1430" y="284671"/>
                          </a:cubicBezTo>
                          <a:cubicBezTo>
                            <a:pt x="26543" y="306045"/>
                            <a:pt x="52458" y="328219"/>
                            <a:pt x="83717" y="339974"/>
                          </a:cubicBezTo>
                          <a:cubicBezTo>
                            <a:pt x="111101" y="350260"/>
                            <a:pt x="143962" y="352932"/>
                            <a:pt x="170411" y="338371"/>
                          </a:cubicBezTo>
                          <a:cubicBezTo>
                            <a:pt x="192853" y="326082"/>
                            <a:pt x="209284" y="301503"/>
                            <a:pt x="208482" y="275454"/>
                          </a:cubicBezTo>
                          <a:cubicBezTo>
                            <a:pt x="207547" y="247669"/>
                            <a:pt x="185506" y="227765"/>
                            <a:pt x="163866" y="213739"/>
                          </a:cubicBezTo>
                          <a:cubicBezTo>
                            <a:pt x="158389" y="210132"/>
                            <a:pt x="152645" y="206659"/>
                            <a:pt x="146901" y="203320"/>
                          </a:cubicBezTo>
                          <a:cubicBezTo>
                            <a:pt x="140756" y="199713"/>
                            <a:pt x="133409" y="196507"/>
                            <a:pt x="126196" y="198377"/>
                          </a:cubicBezTo>
                          <a:cubicBezTo>
                            <a:pt x="114440" y="201316"/>
                            <a:pt x="110967" y="215342"/>
                            <a:pt x="114841" y="225628"/>
                          </a:cubicBezTo>
                          <a:cubicBezTo>
                            <a:pt x="119784" y="238719"/>
                            <a:pt x="134879" y="244062"/>
                            <a:pt x="147035" y="248203"/>
                          </a:cubicBezTo>
                          <a:cubicBezTo>
                            <a:pt x="164267" y="254081"/>
                            <a:pt x="181766" y="258890"/>
                            <a:pt x="199265" y="263432"/>
                          </a:cubicBezTo>
                          <a:cubicBezTo>
                            <a:pt x="256572" y="278526"/>
                            <a:pt x="322562" y="296694"/>
                            <a:pt x="377598" y="264634"/>
                          </a:cubicBezTo>
                          <a:cubicBezTo>
                            <a:pt x="402177" y="250341"/>
                            <a:pt x="421012" y="228032"/>
                            <a:pt x="436641" y="204656"/>
                          </a:cubicBezTo>
                          <a:cubicBezTo>
                            <a:pt x="444656" y="192633"/>
                            <a:pt x="452003" y="180076"/>
                            <a:pt x="459216" y="167520"/>
                          </a:cubicBezTo>
                          <a:cubicBezTo>
                            <a:pt x="467766" y="152692"/>
                            <a:pt x="476448" y="137864"/>
                            <a:pt x="481925" y="121567"/>
                          </a:cubicBezTo>
                          <a:cubicBezTo>
                            <a:pt x="490875" y="95385"/>
                            <a:pt x="489940" y="64394"/>
                            <a:pt x="468701" y="44223"/>
                          </a:cubicBezTo>
                          <a:cubicBezTo>
                            <a:pt x="458281" y="34338"/>
                            <a:pt x="444790" y="30999"/>
                            <a:pt x="430763" y="32201"/>
                          </a:cubicBezTo>
                          <a:cubicBezTo>
                            <a:pt x="413130" y="33537"/>
                            <a:pt x="395498" y="38613"/>
                            <a:pt x="378265" y="42487"/>
                          </a:cubicBezTo>
                          <a:cubicBezTo>
                            <a:pt x="343668" y="50502"/>
                            <a:pt x="309471" y="59986"/>
                            <a:pt x="275674" y="70806"/>
                          </a:cubicBezTo>
                          <a:cubicBezTo>
                            <a:pt x="248156" y="79622"/>
                            <a:pt x="216898" y="89374"/>
                            <a:pt x="198864" y="113686"/>
                          </a:cubicBezTo>
                          <a:cubicBezTo>
                            <a:pt x="182968" y="135193"/>
                            <a:pt x="179896" y="166317"/>
                            <a:pt x="201002" y="185553"/>
                          </a:cubicBezTo>
                          <a:cubicBezTo>
                            <a:pt x="219703" y="202518"/>
                            <a:pt x="250160" y="205056"/>
                            <a:pt x="273938" y="200114"/>
                          </a:cubicBezTo>
                          <a:cubicBezTo>
                            <a:pt x="287697" y="197308"/>
                            <a:pt x="300120" y="190496"/>
                            <a:pt x="306532" y="177538"/>
                          </a:cubicBezTo>
                          <a:cubicBezTo>
                            <a:pt x="312810" y="164982"/>
                            <a:pt x="312677" y="150020"/>
                            <a:pt x="311207" y="136395"/>
                          </a:cubicBezTo>
                          <a:cubicBezTo>
                            <a:pt x="308402" y="109278"/>
                            <a:pt x="297715" y="83096"/>
                            <a:pt x="281552" y="61188"/>
                          </a:cubicBezTo>
                          <a:cubicBezTo>
                            <a:pt x="246954" y="14301"/>
                            <a:pt x="187510" y="-8141"/>
                            <a:pt x="130470" y="2679"/>
                          </a:cubicBezTo>
                          <a:cubicBezTo>
                            <a:pt x="116444" y="5351"/>
                            <a:pt x="102952" y="9893"/>
                            <a:pt x="90262" y="16304"/>
                          </a:cubicBezTo>
                          <a:cubicBezTo>
                            <a:pt x="85854" y="18575"/>
                            <a:pt x="88793" y="25789"/>
                            <a:pt x="93201" y="23518"/>
                          </a:cubicBezTo>
                          <a:lnTo>
                            <a:pt x="93201" y="23518"/>
                          </a:lnTo>
                          <a:close/>
                        </a:path>
                      </a:pathLst>
                    </a:custGeom>
                    <a:solidFill>
                      <a:srgbClr val="F9C2B0"/>
                    </a:solidFill>
                    <a:ln w="0" cap="flat">
                      <a:noFill/>
                      <a:prstDash val="solid"/>
                      <a:miter/>
                    </a:ln>
                  </p:spPr>
                  <p:txBody>
                    <a:bodyPr rtlCol="0" anchor="ctr"/>
                    <a:lstStyle/>
                    <a:p>
                      <a:endParaRPr lang="zh-CN" altLang="en-US"/>
                    </a:p>
                  </p:txBody>
                </p:sp>
                <p:sp>
                  <p:nvSpPr>
                    <p:cNvPr id="41" name="任意多边形: 形状 40"/>
                    <p:cNvSpPr/>
                    <p:nvPr/>
                  </p:nvSpPr>
                  <p:spPr>
                    <a:xfrm>
                      <a:off x="3423356" y="2416936"/>
                      <a:ext cx="246862" cy="288075"/>
                    </a:xfrm>
                    <a:custGeom>
                      <a:avLst/>
                      <a:gdLst>
                        <a:gd name="connsiteX0" fmla="*/ 139851 w 246862"/>
                        <a:gd name="connsiteY0" fmla="*/ 13094 h 288075"/>
                        <a:gd name="connsiteX1" fmla="*/ 61171 w 246862"/>
                        <a:gd name="connsiteY1" fmla="*/ 4812 h 288075"/>
                        <a:gd name="connsiteX2" fmla="*/ 11612 w 246862"/>
                        <a:gd name="connsiteY2" fmla="*/ 60248 h 288075"/>
                        <a:gd name="connsiteX3" fmla="*/ 27375 w 246862"/>
                        <a:gd name="connsiteY3" fmla="*/ 222951 h 288075"/>
                        <a:gd name="connsiteX4" fmla="*/ 167102 w 246862"/>
                        <a:gd name="connsiteY4" fmla="*/ 283999 h 288075"/>
                        <a:gd name="connsiteX5" fmla="*/ 246450 w 246862"/>
                        <a:gd name="connsiteY5" fmla="*/ 162038 h 288075"/>
                        <a:gd name="connsiteX6" fmla="*/ 238569 w 246862"/>
                        <a:gd name="connsiteY6" fmla="*/ 64657 h 288075"/>
                        <a:gd name="connsiteX7" fmla="*/ 198093 w 246862"/>
                        <a:gd name="connsiteY7" fmla="*/ 1472 h 288075"/>
                        <a:gd name="connsiteX8" fmla="*/ 180727 w 246862"/>
                        <a:gd name="connsiteY8" fmla="*/ 804 h 288075"/>
                        <a:gd name="connsiteX9" fmla="*/ 181796 w 246862"/>
                        <a:gd name="connsiteY9" fmla="*/ 8552 h 288075"/>
                        <a:gd name="connsiteX10" fmla="*/ 213856 w 246862"/>
                        <a:gd name="connsiteY10" fmla="*/ 20574 h 288075"/>
                        <a:gd name="connsiteX11" fmla="*/ 229218 w 246862"/>
                        <a:gd name="connsiteY11" fmla="*/ 56107 h 288075"/>
                        <a:gd name="connsiteX12" fmla="*/ 235496 w 246862"/>
                        <a:gd name="connsiteY12" fmla="*/ 98453 h 288075"/>
                        <a:gd name="connsiteX13" fmla="*/ 239103 w 246862"/>
                        <a:gd name="connsiteY13" fmla="*/ 143470 h 288075"/>
                        <a:gd name="connsiteX14" fmla="*/ 178590 w 246862"/>
                        <a:gd name="connsiteY14" fmla="*/ 271175 h 288075"/>
                        <a:gd name="connsiteX15" fmla="*/ 43939 w 246862"/>
                        <a:gd name="connsiteY15" fmla="*/ 232035 h 288075"/>
                        <a:gd name="connsiteX16" fmla="*/ 12681 w 246862"/>
                        <a:gd name="connsiteY16" fmla="*/ 84961 h 288075"/>
                        <a:gd name="connsiteX17" fmla="*/ 54359 w 246862"/>
                        <a:gd name="connsiteY17" fmla="*/ 16033 h 288075"/>
                        <a:gd name="connsiteX18" fmla="*/ 136779 w 246862"/>
                        <a:gd name="connsiteY18" fmla="*/ 20307 h 288075"/>
                        <a:gd name="connsiteX19" fmla="*/ 139851 w 246862"/>
                        <a:gd name="connsiteY19" fmla="*/ 13094 h 288075"/>
                        <a:gd name="connsiteX20" fmla="*/ 139851 w 246862"/>
                        <a:gd name="connsiteY20" fmla="*/ 13094 h 28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862" h="288075">
                          <a:moveTo>
                            <a:pt x="139851" y="13094"/>
                          </a:moveTo>
                          <a:cubicBezTo>
                            <a:pt x="114871" y="5212"/>
                            <a:pt x="87220" y="-2936"/>
                            <a:pt x="61171" y="4812"/>
                          </a:cubicBezTo>
                          <a:cubicBezTo>
                            <a:pt x="35523" y="12559"/>
                            <a:pt x="20162" y="36070"/>
                            <a:pt x="11612" y="60248"/>
                          </a:cubicBezTo>
                          <a:cubicBezTo>
                            <a:pt x="-7089" y="113280"/>
                            <a:pt x="-4150" y="175396"/>
                            <a:pt x="27375" y="222951"/>
                          </a:cubicBezTo>
                          <a:cubicBezTo>
                            <a:pt x="56630" y="267167"/>
                            <a:pt x="113268" y="299895"/>
                            <a:pt x="167102" y="283999"/>
                          </a:cubicBezTo>
                          <a:cubicBezTo>
                            <a:pt x="219066" y="268770"/>
                            <a:pt x="243645" y="211998"/>
                            <a:pt x="246450" y="162038"/>
                          </a:cubicBezTo>
                          <a:cubicBezTo>
                            <a:pt x="248320" y="129444"/>
                            <a:pt x="243511" y="96716"/>
                            <a:pt x="238569" y="64657"/>
                          </a:cubicBezTo>
                          <a:cubicBezTo>
                            <a:pt x="234695" y="39276"/>
                            <a:pt x="225878" y="9487"/>
                            <a:pt x="198093" y="1472"/>
                          </a:cubicBezTo>
                          <a:cubicBezTo>
                            <a:pt x="192349" y="-131"/>
                            <a:pt x="186472" y="-532"/>
                            <a:pt x="180727" y="804"/>
                          </a:cubicBezTo>
                          <a:cubicBezTo>
                            <a:pt x="175785" y="1873"/>
                            <a:pt x="176854" y="9621"/>
                            <a:pt x="181796" y="8552"/>
                          </a:cubicBezTo>
                          <a:cubicBezTo>
                            <a:pt x="193952" y="6014"/>
                            <a:pt x="205707" y="11624"/>
                            <a:pt x="213856" y="20574"/>
                          </a:cubicBezTo>
                          <a:cubicBezTo>
                            <a:pt x="222806" y="30326"/>
                            <a:pt x="226813" y="43417"/>
                            <a:pt x="229218" y="56107"/>
                          </a:cubicBezTo>
                          <a:cubicBezTo>
                            <a:pt x="231890" y="70133"/>
                            <a:pt x="233626" y="84293"/>
                            <a:pt x="235496" y="98453"/>
                          </a:cubicBezTo>
                          <a:cubicBezTo>
                            <a:pt x="237366" y="113414"/>
                            <a:pt x="238836" y="128375"/>
                            <a:pt x="239103" y="143470"/>
                          </a:cubicBezTo>
                          <a:cubicBezTo>
                            <a:pt x="240038" y="191426"/>
                            <a:pt x="224943" y="247664"/>
                            <a:pt x="178590" y="271175"/>
                          </a:cubicBezTo>
                          <a:cubicBezTo>
                            <a:pt x="131703" y="294952"/>
                            <a:pt x="75197" y="269438"/>
                            <a:pt x="43939" y="232035"/>
                          </a:cubicBezTo>
                          <a:cubicBezTo>
                            <a:pt x="10009" y="191293"/>
                            <a:pt x="1326" y="135856"/>
                            <a:pt x="12681" y="84961"/>
                          </a:cubicBezTo>
                          <a:cubicBezTo>
                            <a:pt x="18425" y="59180"/>
                            <a:pt x="29379" y="28856"/>
                            <a:pt x="54359" y="16033"/>
                          </a:cubicBezTo>
                          <a:cubicBezTo>
                            <a:pt x="80140" y="2808"/>
                            <a:pt x="110998" y="12159"/>
                            <a:pt x="136779" y="20307"/>
                          </a:cubicBezTo>
                          <a:cubicBezTo>
                            <a:pt x="141588" y="21777"/>
                            <a:pt x="144660" y="14697"/>
                            <a:pt x="139851" y="13094"/>
                          </a:cubicBezTo>
                          <a:lnTo>
                            <a:pt x="139851" y="13094"/>
                          </a:lnTo>
                          <a:close/>
                        </a:path>
                      </a:pathLst>
                    </a:custGeom>
                    <a:solidFill>
                      <a:srgbClr val="F9C2B0"/>
                    </a:solidFill>
                    <a:ln w="0" cap="flat">
                      <a:noFill/>
                      <a:prstDash val="solid"/>
                      <a:miter/>
                    </a:ln>
                  </p:spPr>
                  <p:txBody>
                    <a:bodyPr rtlCol="0" anchor="ctr"/>
                    <a:lstStyle/>
                    <a:p>
                      <a:endParaRPr lang="zh-CN" altLang="en-US"/>
                    </a:p>
                  </p:txBody>
                </p:sp>
                <p:sp>
                  <p:nvSpPr>
                    <p:cNvPr id="42" name="任意多边形: 形状 41"/>
                    <p:cNvSpPr/>
                    <p:nvPr/>
                  </p:nvSpPr>
                  <p:spPr>
                    <a:xfrm>
                      <a:off x="2550502" y="3359643"/>
                      <a:ext cx="146978" cy="74592"/>
                    </a:xfrm>
                    <a:custGeom>
                      <a:avLst/>
                      <a:gdLst>
                        <a:gd name="connsiteX0" fmla="*/ 55989 w 146978"/>
                        <a:gd name="connsiteY0" fmla="*/ 9471 h 74592"/>
                        <a:gd name="connsiteX1" fmla="*/ 111159 w 146978"/>
                        <a:gd name="connsiteY1" fmla="*/ 15349 h 74592"/>
                        <a:gd name="connsiteX2" fmla="*/ 139211 w 146978"/>
                        <a:gd name="connsiteY2" fmla="*/ 47542 h 74592"/>
                        <a:gd name="connsiteX3" fmla="*/ 130929 w 146978"/>
                        <a:gd name="connsiteY3" fmla="*/ 63972 h 74592"/>
                        <a:gd name="connsiteX4" fmla="*/ 104213 w 146978"/>
                        <a:gd name="connsiteY4" fmla="*/ 65442 h 74592"/>
                        <a:gd name="connsiteX5" fmla="*/ 48776 w 146978"/>
                        <a:gd name="connsiteY5" fmla="*/ 47809 h 74592"/>
                        <a:gd name="connsiteX6" fmla="*/ 7900 w 146978"/>
                        <a:gd name="connsiteY6" fmla="*/ 17887 h 74592"/>
                        <a:gd name="connsiteX7" fmla="*/ 152 w 146978"/>
                        <a:gd name="connsiteY7" fmla="*/ 18955 h 74592"/>
                        <a:gd name="connsiteX8" fmla="*/ 37154 w 146978"/>
                        <a:gd name="connsiteY8" fmla="*/ 51282 h 74592"/>
                        <a:gd name="connsiteX9" fmla="*/ 103144 w 146978"/>
                        <a:gd name="connsiteY9" fmla="*/ 73190 h 74592"/>
                        <a:gd name="connsiteX10" fmla="*/ 133333 w 146978"/>
                        <a:gd name="connsiteY10" fmla="*/ 71587 h 74592"/>
                        <a:gd name="connsiteX11" fmla="*/ 146024 w 146978"/>
                        <a:gd name="connsiteY11" fmla="*/ 54622 h 74592"/>
                        <a:gd name="connsiteX12" fmla="*/ 124517 w 146978"/>
                        <a:gd name="connsiteY12" fmla="*/ 13345 h 74592"/>
                        <a:gd name="connsiteX13" fmla="*/ 54921 w 146978"/>
                        <a:gd name="connsiteY13" fmla="*/ 1723 h 74592"/>
                        <a:gd name="connsiteX14" fmla="*/ 55989 w 146978"/>
                        <a:gd name="connsiteY14" fmla="*/ 9471 h 74592"/>
                        <a:gd name="connsiteX15" fmla="*/ 55989 w 146978"/>
                        <a:gd name="connsiteY15" fmla="*/ 9471 h 7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978" h="74592">
                          <a:moveTo>
                            <a:pt x="55989" y="9471"/>
                          </a:moveTo>
                          <a:cubicBezTo>
                            <a:pt x="74557" y="6131"/>
                            <a:pt x="93793" y="8002"/>
                            <a:pt x="111159" y="15349"/>
                          </a:cubicBezTo>
                          <a:cubicBezTo>
                            <a:pt x="124250" y="20959"/>
                            <a:pt x="139745" y="31512"/>
                            <a:pt x="139211" y="47542"/>
                          </a:cubicBezTo>
                          <a:cubicBezTo>
                            <a:pt x="139078" y="53820"/>
                            <a:pt x="136406" y="60633"/>
                            <a:pt x="130929" y="63972"/>
                          </a:cubicBezTo>
                          <a:cubicBezTo>
                            <a:pt x="123582" y="68514"/>
                            <a:pt x="112227" y="66511"/>
                            <a:pt x="104213" y="65442"/>
                          </a:cubicBezTo>
                          <a:cubicBezTo>
                            <a:pt x="84843" y="62770"/>
                            <a:pt x="66542" y="55557"/>
                            <a:pt x="48776" y="47809"/>
                          </a:cubicBezTo>
                          <a:cubicBezTo>
                            <a:pt x="34616" y="41664"/>
                            <a:pt x="12308" y="34852"/>
                            <a:pt x="7900" y="17887"/>
                          </a:cubicBezTo>
                          <a:cubicBezTo>
                            <a:pt x="6697" y="13078"/>
                            <a:pt x="-1184" y="14013"/>
                            <a:pt x="152" y="18955"/>
                          </a:cubicBezTo>
                          <a:cubicBezTo>
                            <a:pt x="4827" y="36588"/>
                            <a:pt x="21792" y="44470"/>
                            <a:pt x="37154" y="51282"/>
                          </a:cubicBezTo>
                          <a:cubicBezTo>
                            <a:pt x="58260" y="60767"/>
                            <a:pt x="80034" y="69984"/>
                            <a:pt x="103144" y="73190"/>
                          </a:cubicBezTo>
                          <a:cubicBezTo>
                            <a:pt x="112628" y="74526"/>
                            <a:pt x="124517" y="76128"/>
                            <a:pt x="133333" y="71587"/>
                          </a:cubicBezTo>
                          <a:cubicBezTo>
                            <a:pt x="140013" y="68247"/>
                            <a:pt x="144287" y="61702"/>
                            <a:pt x="146024" y="54622"/>
                          </a:cubicBezTo>
                          <a:cubicBezTo>
                            <a:pt x="150432" y="37122"/>
                            <a:pt x="138944" y="21894"/>
                            <a:pt x="124517" y="13345"/>
                          </a:cubicBezTo>
                          <a:cubicBezTo>
                            <a:pt x="103945" y="1055"/>
                            <a:pt x="78298" y="-2551"/>
                            <a:pt x="54921" y="1723"/>
                          </a:cubicBezTo>
                          <a:cubicBezTo>
                            <a:pt x="49978" y="2658"/>
                            <a:pt x="50913" y="10406"/>
                            <a:pt x="55989" y="9471"/>
                          </a:cubicBezTo>
                          <a:lnTo>
                            <a:pt x="55989" y="9471"/>
                          </a:lnTo>
                          <a:close/>
                        </a:path>
                      </a:pathLst>
                    </a:custGeom>
                    <a:solidFill>
                      <a:srgbClr val="F9C2B0"/>
                    </a:solidFill>
                    <a:ln w="0" cap="flat">
                      <a:noFill/>
                      <a:prstDash val="solid"/>
                      <a:miter/>
                    </a:ln>
                  </p:spPr>
                  <p:txBody>
                    <a:bodyPr rtlCol="0" anchor="ctr"/>
                    <a:lstStyle/>
                    <a:p>
                      <a:endParaRPr lang="zh-CN" altLang="en-US"/>
                    </a:p>
                  </p:txBody>
                </p:sp>
                <p:sp>
                  <p:nvSpPr>
                    <p:cNvPr id="43" name="任意多边形: 形状 42"/>
                    <p:cNvSpPr/>
                    <p:nvPr/>
                  </p:nvSpPr>
                  <p:spPr>
                    <a:xfrm>
                      <a:off x="2571454" y="3461865"/>
                      <a:ext cx="250497" cy="73022"/>
                    </a:xfrm>
                    <a:custGeom>
                      <a:avLst/>
                      <a:gdLst>
                        <a:gd name="connsiteX0" fmla="*/ 1508 w 250497"/>
                        <a:gd name="connsiteY0" fmla="*/ 37224 h 73022"/>
                        <a:gd name="connsiteX1" fmla="*/ 90073 w 250497"/>
                        <a:gd name="connsiteY1" fmla="*/ 71021 h 73022"/>
                        <a:gd name="connsiteX2" fmla="*/ 131884 w 250497"/>
                        <a:gd name="connsiteY2" fmla="*/ 62872 h 73022"/>
                        <a:gd name="connsiteX3" fmla="*/ 144173 w 250497"/>
                        <a:gd name="connsiteY3" fmla="*/ 29477 h 73022"/>
                        <a:gd name="connsiteX4" fmla="*/ 114919 w 250497"/>
                        <a:gd name="connsiteY4" fmla="*/ 16519 h 73022"/>
                        <a:gd name="connsiteX5" fmla="*/ 110377 w 250497"/>
                        <a:gd name="connsiteY5" fmla="*/ 49380 h 73022"/>
                        <a:gd name="connsiteX6" fmla="*/ 186653 w 250497"/>
                        <a:gd name="connsiteY6" fmla="*/ 67013 h 73022"/>
                        <a:gd name="connsiteX7" fmla="*/ 250371 w 250497"/>
                        <a:gd name="connsiteY7" fmla="*/ 4230 h 73022"/>
                        <a:gd name="connsiteX8" fmla="*/ 242624 w 250497"/>
                        <a:gd name="connsiteY8" fmla="*/ 3161 h 73022"/>
                        <a:gd name="connsiteX9" fmla="*/ 199744 w 250497"/>
                        <a:gd name="connsiteY9" fmla="*/ 52586 h 73022"/>
                        <a:gd name="connsiteX10" fmla="*/ 129212 w 250497"/>
                        <a:gd name="connsiteY10" fmla="*/ 58597 h 73022"/>
                        <a:gd name="connsiteX11" fmla="*/ 113717 w 250497"/>
                        <a:gd name="connsiteY11" fmla="*/ 33350 h 73022"/>
                        <a:gd name="connsiteX12" fmla="*/ 123067 w 250497"/>
                        <a:gd name="connsiteY12" fmla="*/ 22129 h 73022"/>
                        <a:gd name="connsiteX13" fmla="*/ 136559 w 250497"/>
                        <a:gd name="connsiteY13" fmla="*/ 31881 h 73022"/>
                        <a:gd name="connsiteX14" fmla="*/ 122934 w 250497"/>
                        <a:gd name="connsiteY14" fmla="*/ 59132 h 73022"/>
                        <a:gd name="connsiteX15" fmla="*/ 85932 w 250497"/>
                        <a:gd name="connsiteY15" fmla="*/ 62872 h 73022"/>
                        <a:gd name="connsiteX16" fmla="*/ 6316 w 250497"/>
                        <a:gd name="connsiteY16" fmla="*/ 31213 h 73022"/>
                        <a:gd name="connsiteX17" fmla="*/ 1508 w 250497"/>
                        <a:gd name="connsiteY17" fmla="*/ 37358 h 73022"/>
                        <a:gd name="connsiteX18" fmla="*/ 1508 w 250497"/>
                        <a:gd name="connsiteY18" fmla="*/ 37358 h 73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0497" h="73022">
                          <a:moveTo>
                            <a:pt x="1508" y="37224"/>
                          </a:moveTo>
                          <a:cubicBezTo>
                            <a:pt x="27155" y="56460"/>
                            <a:pt x="58013" y="68483"/>
                            <a:pt x="90073" y="71021"/>
                          </a:cubicBezTo>
                          <a:cubicBezTo>
                            <a:pt x="104366" y="72089"/>
                            <a:pt x="119861" y="71555"/>
                            <a:pt x="131884" y="62872"/>
                          </a:cubicBezTo>
                          <a:cubicBezTo>
                            <a:pt x="142303" y="55392"/>
                            <a:pt x="148982" y="42167"/>
                            <a:pt x="144173" y="29477"/>
                          </a:cubicBezTo>
                          <a:cubicBezTo>
                            <a:pt x="139899" y="17988"/>
                            <a:pt x="126541" y="10241"/>
                            <a:pt x="114919" y="16519"/>
                          </a:cubicBezTo>
                          <a:cubicBezTo>
                            <a:pt x="103030" y="23065"/>
                            <a:pt x="104767" y="39094"/>
                            <a:pt x="110377" y="49380"/>
                          </a:cubicBezTo>
                          <a:cubicBezTo>
                            <a:pt x="125472" y="77299"/>
                            <a:pt x="160604" y="76631"/>
                            <a:pt x="186653" y="67013"/>
                          </a:cubicBezTo>
                          <a:cubicBezTo>
                            <a:pt x="215506" y="56327"/>
                            <a:pt x="242891" y="35354"/>
                            <a:pt x="250371" y="4230"/>
                          </a:cubicBezTo>
                          <a:cubicBezTo>
                            <a:pt x="251574" y="-713"/>
                            <a:pt x="243826" y="-1648"/>
                            <a:pt x="242624" y="3161"/>
                          </a:cubicBezTo>
                          <a:cubicBezTo>
                            <a:pt x="237280" y="25336"/>
                            <a:pt x="219380" y="42167"/>
                            <a:pt x="199744" y="52586"/>
                          </a:cubicBezTo>
                          <a:cubicBezTo>
                            <a:pt x="179306" y="63406"/>
                            <a:pt x="150318" y="72757"/>
                            <a:pt x="129212" y="58597"/>
                          </a:cubicBezTo>
                          <a:cubicBezTo>
                            <a:pt x="120797" y="52987"/>
                            <a:pt x="113984" y="43903"/>
                            <a:pt x="113717" y="33350"/>
                          </a:cubicBezTo>
                          <a:cubicBezTo>
                            <a:pt x="113717" y="27473"/>
                            <a:pt x="116789" y="22530"/>
                            <a:pt x="123067" y="22129"/>
                          </a:cubicBezTo>
                          <a:cubicBezTo>
                            <a:pt x="129212" y="21729"/>
                            <a:pt x="134422" y="26538"/>
                            <a:pt x="136559" y="31881"/>
                          </a:cubicBezTo>
                          <a:cubicBezTo>
                            <a:pt x="141101" y="42968"/>
                            <a:pt x="132552" y="54189"/>
                            <a:pt x="122934" y="59132"/>
                          </a:cubicBezTo>
                          <a:cubicBezTo>
                            <a:pt x="111713" y="64742"/>
                            <a:pt x="98088" y="64208"/>
                            <a:pt x="85932" y="62872"/>
                          </a:cubicBezTo>
                          <a:cubicBezTo>
                            <a:pt x="57078" y="59666"/>
                            <a:pt x="29426" y="48579"/>
                            <a:pt x="6316" y="31213"/>
                          </a:cubicBezTo>
                          <a:cubicBezTo>
                            <a:pt x="2309" y="28141"/>
                            <a:pt x="-2500" y="34286"/>
                            <a:pt x="1508" y="37358"/>
                          </a:cubicBezTo>
                          <a:lnTo>
                            <a:pt x="1508" y="37358"/>
                          </a:lnTo>
                          <a:close/>
                        </a:path>
                      </a:pathLst>
                    </a:custGeom>
                    <a:solidFill>
                      <a:srgbClr val="F9C2B0"/>
                    </a:solidFill>
                    <a:ln w="0" cap="flat">
                      <a:noFill/>
                      <a:prstDash val="solid"/>
                      <a:miter/>
                    </a:ln>
                  </p:spPr>
                  <p:txBody>
                    <a:bodyPr rtlCol="0" anchor="ctr"/>
                    <a:lstStyle/>
                    <a:p>
                      <a:endParaRPr lang="zh-CN" altLang="en-US"/>
                    </a:p>
                  </p:txBody>
                </p:sp>
                <p:sp>
                  <p:nvSpPr>
                    <p:cNvPr id="44" name="任意多边形: 形状 43"/>
                    <p:cNvSpPr/>
                    <p:nvPr/>
                  </p:nvSpPr>
                  <p:spPr>
                    <a:xfrm>
                      <a:off x="3074102" y="3522812"/>
                      <a:ext cx="132254" cy="117372"/>
                    </a:xfrm>
                    <a:custGeom>
                      <a:avLst/>
                      <a:gdLst>
                        <a:gd name="connsiteX0" fmla="*/ 9545 w 132254"/>
                        <a:gd name="connsiteY0" fmla="*/ 2192 h 117372"/>
                        <a:gd name="connsiteX1" fmla="*/ 19163 w 132254"/>
                        <a:gd name="connsiteY1" fmla="*/ 103180 h 117372"/>
                        <a:gd name="connsiteX2" fmla="*/ 59505 w 132254"/>
                        <a:gd name="connsiteY2" fmla="*/ 116271 h 117372"/>
                        <a:gd name="connsiteX3" fmla="*/ 98110 w 132254"/>
                        <a:gd name="connsiteY3" fmla="*/ 89955 h 117372"/>
                        <a:gd name="connsiteX4" fmla="*/ 131907 w 132254"/>
                        <a:gd name="connsiteY4" fmla="*/ 34919 h 117372"/>
                        <a:gd name="connsiteX5" fmla="*/ 124693 w 132254"/>
                        <a:gd name="connsiteY5" fmla="*/ 31847 h 117372"/>
                        <a:gd name="connsiteX6" fmla="*/ 99847 w 132254"/>
                        <a:gd name="connsiteY6" fmla="*/ 75395 h 117372"/>
                        <a:gd name="connsiteX7" fmla="*/ 66852 w 132254"/>
                        <a:gd name="connsiteY7" fmla="*/ 105317 h 117372"/>
                        <a:gd name="connsiteX8" fmla="*/ 27579 w 132254"/>
                        <a:gd name="connsiteY8" fmla="*/ 100642 h 117372"/>
                        <a:gd name="connsiteX9" fmla="*/ 9145 w 132254"/>
                        <a:gd name="connsiteY9" fmla="*/ 62304 h 117372"/>
                        <a:gd name="connsiteX10" fmla="*/ 16625 w 132254"/>
                        <a:gd name="connsiteY10" fmla="*/ 5398 h 117372"/>
                        <a:gd name="connsiteX11" fmla="*/ 9412 w 132254"/>
                        <a:gd name="connsiteY11" fmla="*/ 2325 h 117372"/>
                        <a:gd name="connsiteX12" fmla="*/ 9412 w 132254"/>
                        <a:gd name="connsiteY12" fmla="*/ 2325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2254" h="117372">
                          <a:moveTo>
                            <a:pt x="9545" y="2192"/>
                          </a:moveTo>
                          <a:cubicBezTo>
                            <a:pt x="-3946" y="33049"/>
                            <a:pt x="-5149" y="76864"/>
                            <a:pt x="19163" y="103180"/>
                          </a:cubicBezTo>
                          <a:cubicBezTo>
                            <a:pt x="29583" y="114401"/>
                            <a:pt x="44410" y="119878"/>
                            <a:pt x="59505" y="116271"/>
                          </a:cubicBezTo>
                          <a:cubicBezTo>
                            <a:pt x="75001" y="112664"/>
                            <a:pt x="87958" y="101711"/>
                            <a:pt x="98110" y="89955"/>
                          </a:cubicBezTo>
                          <a:cubicBezTo>
                            <a:pt x="112270" y="73658"/>
                            <a:pt x="123491" y="54823"/>
                            <a:pt x="131907" y="34919"/>
                          </a:cubicBezTo>
                          <a:cubicBezTo>
                            <a:pt x="133911" y="30244"/>
                            <a:pt x="126697" y="27172"/>
                            <a:pt x="124693" y="31847"/>
                          </a:cubicBezTo>
                          <a:cubicBezTo>
                            <a:pt x="118148" y="47342"/>
                            <a:pt x="109866" y="61903"/>
                            <a:pt x="99847" y="75395"/>
                          </a:cubicBezTo>
                          <a:cubicBezTo>
                            <a:pt x="90897" y="87150"/>
                            <a:pt x="80478" y="98905"/>
                            <a:pt x="66852" y="105317"/>
                          </a:cubicBezTo>
                          <a:cubicBezTo>
                            <a:pt x="53494" y="111596"/>
                            <a:pt x="38800" y="110661"/>
                            <a:pt x="27579" y="100642"/>
                          </a:cubicBezTo>
                          <a:cubicBezTo>
                            <a:pt x="16759" y="90890"/>
                            <a:pt x="11416" y="76330"/>
                            <a:pt x="9145" y="62304"/>
                          </a:cubicBezTo>
                          <a:cubicBezTo>
                            <a:pt x="6072" y="42934"/>
                            <a:pt x="8877" y="23298"/>
                            <a:pt x="16625" y="5398"/>
                          </a:cubicBezTo>
                          <a:cubicBezTo>
                            <a:pt x="18629" y="722"/>
                            <a:pt x="11416" y="-2350"/>
                            <a:pt x="9412" y="2325"/>
                          </a:cubicBezTo>
                          <a:lnTo>
                            <a:pt x="9412" y="2325"/>
                          </a:lnTo>
                          <a:close/>
                        </a:path>
                      </a:pathLst>
                    </a:custGeom>
                    <a:solidFill>
                      <a:srgbClr val="F9C2B0"/>
                    </a:solidFill>
                    <a:ln w="0" cap="flat">
                      <a:noFill/>
                      <a:prstDash val="solid"/>
                      <a:miter/>
                    </a:ln>
                  </p:spPr>
                  <p:txBody>
                    <a:bodyPr rtlCol="0" anchor="ctr"/>
                    <a:lstStyle/>
                    <a:p>
                      <a:endParaRPr lang="zh-CN" altLang="en-US"/>
                    </a:p>
                  </p:txBody>
                </p:sp>
                <p:sp>
                  <p:nvSpPr>
                    <p:cNvPr id="45" name="任意多边形: 形状 44"/>
                    <p:cNvSpPr/>
                    <p:nvPr/>
                  </p:nvSpPr>
                  <p:spPr>
                    <a:xfrm>
                      <a:off x="2653905" y="3043280"/>
                      <a:ext cx="261465" cy="144909"/>
                    </a:xfrm>
                    <a:custGeom>
                      <a:avLst/>
                      <a:gdLst>
                        <a:gd name="connsiteX0" fmla="*/ 260894 w 261465"/>
                        <a:gd name="connsiteY0" fmla="*/ 74298 h 144909"/>
                        <a:gd name="connsiteX1" fmla="*/ 169657 w 261465"/>
                        <a:gd name="connsiteY1" fmla="*/ 48517 h 144909"/>
                        <a:gd name="connsiteX2" fmla="*/ 134525 w 261465"/>
                        <a:gd name="connsiteY2" fmla="*/ 83782 h 144909"/>
                        <a:gd name="connsiteX3" fmla="*/ 134926 w 261465"/>
                        <a:gd name="connsiteY3" fmla="*/ 131204 h 144909"/>
                        <a:gd name="connsiteX4" fmla="*/ 158837 w 261465"/>
                        <a:gd name="connsiteY4" fmla="*/ 142959 h 144909"/>
                        <a:gd name="connsiteX5" fmla="*/ 184351 w 261465"/>
                        <a:gd name="connsiteY5" fmla="*/ 143494 h 144909"/>
                        <a:gd name="connsiteX6" fmla="*/ 208396 w 261465"/>
                        <a:gd name="connsiteY6" fmla="*/ 106892 h 144909"/>
                        <a:gd name="connsiteX7" fmla="*/ 181279 w 261465"/>
                        <a:gd name="connsiteY7" fmla="*/ 62276 h 144909"/>
                        <a:gd name="connsiteX8" fmla="*/ 127178 w 261465"/>
                        <a:gd name="connsiteY8" fmla="*/ 29147 h 144909"/>
                        <a:gd name="connsiteX9" fmla="*/ 59852 w 261465"/>
                        <a:gd name="connsiteY9" fmla="*/ 4034 h 144909"/>
                        <a:gd name="connsiteX10" fmla="*/ 1611 w 261465"/>
                        <a:gd name="connsiteY10" fmla="*/ 8442 h 144909"/>
                        <a:gd name="connsiteX11" fmla="*/ 6286 w 261465"/>
                        <a:gd name="connsiteY11" fmla="*/ 14720 h 144909"/>
                        <a:gd name="connsiteX12" fmla="*/ 51437 w 261465"/>
                        <a:gd name="connsiteY12" fmla="*/ 10045 h 144909"/>
                        <a:gd name="connsiteX13" fmla="*/ 102866 w 261465"/>
                        <a:gd name="connsiteY13" fmla="*/ 26743 h 144909"/>
                        <a:gd name="connsiteX14" fmla="*/ 152826 w 261465"/>
                        <a:gd name="connsiteY14" fmla="*/ 52257 h 144909"/>
                        <a:gd name="connsiteX15" fmla="*/ 192233 w 261465"/>
                        <a:gd name="connsiteY15" fmla="*/ 84450 h 144909"/>
                        <a:gd name="connsiteX16" fmla="*/ 195572 w 261465"/>
                        <a:gd name="connsiteY16" fmla="*/ 126662 h 144909"/>
                        <a:gd name="connsiteX17" fmla="*/ 154028 w 261465"/>
                        <a:gd name="connsiteY17" fmla="*/ 133341 h 144909"/>
                        <a:gd name="connsiteX18" fmla="*/ 136128 w 261465"/>
                        <a:gd name="connsiteY18" fmla="*/ 117178 h 144909"/>
                        <a:gd name="connsiteX19" fmla="*/ 138399 w 261465"/>
                        <a:gd name="connsiteY19" fmla="*/ 94603 h 144909"/>
                        <a:gd name="connsiteX20" fmla="*/ 164848 w 261465"/>
                        <a:gd name="connsiteY20" fmla="*/ 60138 h 144909"/>
                        <a:gd name="connsiteX21" fmla="*/ 254482 w 261465"/>
                        <a:gd name="connsiteY21" fmla="*/ 79107 h 144909"/>
                        <a:gd name="connsiteX22" fmla="*/ 260760 w 261465"/>
                        <a:gd name="connsiteY22" fmla="*/ 74432 h 144909"/>
                        <a:gd name="connsiteX23" fmla="*/ 260760 w 261465"/>
                        <a:gd name="connsiteY23" fmla="*/ 74432 h 14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1465" h="144909">
                          <a:moveTo>
                            <a:pt x="260894" y="74298"/>
                          </a:moveTo>
                          <a:cubicBezTo>
                            <a:pt x="241524" y="45311"/>
                            <a:pt x="201316" y="33155"/>
                            <a:pt x="169657" y="48517"/>
                          </a:cubicBezTo>
                          <a:cubicBezTo>
                            <a:pt x="154429" y="55864"/>
                            <a:pt x="141872" y="68554"/>
                            <a:pt x="134525" y="83782"/>
                          </a:cubicBezTo>
                          <a:cubicBezTo>
                            <a:pt x="127846" y="97541"/>
                            <a:pt x="123037" y="118915"/>
                            <a:pt x="134926" y="131204"/>
                          </a:cubicBezTo>
                          <a:cubicBezTo>
                            <a:pt x="141071" y="137616"/>
                            <a:pt x="150421" y="140822"/>
                            <a:pt x="158837" y="142959"/>
                          </a:cubicBezTo>
                          <a:cubicBezTo>
                            <a:pt x="167119" y="145097"/>
                            <a:pt x="176069" y="145764"/>
                            <a:pt x="184351" y="143494"/>
                          </a:cubicBezTo>
                          <a:cubicBezTo>
                            <a:pt x="200782" y="138818"/>
                            <a:pt x="208930" y="123189"/>
                            <a:pt x="208396" y="106892"/>
                          </a:cubicBezTo>
                          <a:cubicBezTo>
                            <a:pt x="207728" y="88324"/>
                            <a:pt x="195171" y="73363"/>
                            <a:pt x="181279" y="62276"/>
                          </a:cubicBezTo>
                          <a:cubicBezTo>
                            <a:pt x="164848" y="49185"/>
                            <a:pt x="146013" y="38498"/>
                            <a:pt x="127178" y="29147"/>
                          </a:cubicBezTo>
                          <a:cubicBezTo>
                            <a:pt x="105671" y="18594"/>
                            <a:pt x="83096" y="10045"/>
                            <a:pt x="59852" y="4034"/>
                          </a:cubicBezTo>
                          <a:cubicBezTo>
                            <a:pt x="40617" y="-909"/>
                            <a:pt x="18976" y="-3180"/>
                            <a:pt x="1611" y="8442"/>
                          </a:cubicBezTo>
                          <a:cubicBezTo>
                            <a:pt x="-2530" y="11247"/>
                            <a:pt x="2145" y="17392"/>
                            <a:pt x="6286" y="14720"/>
                          </a:cubicBezTo>
                          <a:cubicBezTo>
                            <a:pt x="19644" y="5770"/>
                            <a:pt x="36476" y="6972"/>
                            <a:pt x="51437" y="10045"/>
                          </a:cubicBezTo>
                          <a:cubicBezTo>
                            <a:pt x="68936" y="13785"/>
                            <a:pt x="86302" y="19930"/>
                            <a:pt x="102866" y="26743"/>
                          </a:cubicBezTo>
                          <a:cubicBezTo>
                            <a:pt x="120098" y="33956"/>
                            <a:pt x="136929" y="42372"/>
                            <a:pt x="152826" y="52257"/>
                          </a:cubicBezTo>
                          <a:cubicBezTo>
                            <a:pt x="166985" y="61073"/>
                            <a:pt x="182347" y="70558"/>
                            <a:pt x="192233" y="84450"/>
                          </a:cubicBezTo>
                          <a:cubicBezTo>
                            <a:pt x="200782" y="96339"/>
                            <a:pt x="204522" y="113838"/>
                            <a:pt x="195572" y="126662"/>
                          </a:cubicBezTo>
                          <a:cubicBezTo>
                            <a:pt x="186088" y="140288"/>
                            <a:pt x="167653" y="138418"/>
                            <a:pt x="154028" y="133341"/>
                          </a:cubicBezTo>
                          <a:cubicBezTo>
                            <a:pt x="145880" y="130269"/>
                            <a:pt x="138132" y="126261"/>
                            <a:pt x="136128" y="117178"/>
                          </a:cubicBezTo>
                          <a:cubicBezTo>
                            <a:pt x="134525" y="109831"/>
                            <a:pt x="136128" y="101682"/>
                            <a:pt x="138399" y="94603"/>
                          </a:cubicBezTo>
                          <a:cubicBezTo>
                            <a:pt x="143208" y="80576"/>
                            <a:pt x="152559" y="68420"/>
                            <a:pt x="164848" y="60138"/>
                          </a:cubicBezTo>
                          <a:cubicBezTo>
                            <a:pt x="194236" y="40368"/>
                            <a:pt x="235113" y="50120"/>
                            <a:pt x="254482" y="79107"/>
                          </a:cubicBezTo>
                          <a:cubicBezTo>
                            <a:pt x="257287" y="83248"/>
                            <a:pt x="263566" y="78573"/>
                            <a:pt x="260760" y="74432"/>
                          </a:cubicBezTo>
                          <a:lnTo>
                            <a:pt x="260760" y="74432"/>
                          </a:lnTo>
                          <a:close/>
                        </a:path>
                      </a:pathLst>
                    </a:custGeom>
                    <a:solidFill>
                      <a:srgbClr val="F9C2B0"/>
                    </a:solidFill>
                    <a:ln w="0" cap="flat">
                      <a:noFill/>
                      <a:prstDash val="solid"/>
                      <a:miter/>
                    </a:ln>
                  </p:spPr>
                  <p:txBody>
                    <a:bodyPr rtlCol="0" anchor="ctr"/>
                    <a:lstStyle/>
                    <a:p>
                      <a:endParaRPr lang="zh-CN" altLang="en-US"/>
                    </a:p>
                  </p:txBody>
                </p:sp>
                <p:sp>
                  <p:nvSpPr>
                    <p:cNvPr id="46" name="任意多边形: 形状 45"/>
                    <p:cNvSpPr/>
                    <p:nvPr/>
                  </p:nvSpPr>
                  <p:spPr>
                    <a:xfrm>
                      <a:off x="2698574" y="2842031"/>
                      <a:ext cx="308542" cy="103282"/>
                    </a:xfrm>
                    <a:custGeom>
                      <a:avLst/>
                      <a:gdLst>
                        <a:gd name="connsiteX0" fmla="*/ 3161 w 308542"/>
                        <a:gd name="connsiteY0" fmla="*/ 7581 h 103282"/>
                        <a:gd name="connsiteX1" fmla="*/ 135140 w 308542"/>
                        <a:gd name="connsiteY1" fmla="*/ 56339 h 103282"/>
                        <a:gd name="connsiteX2" fmla="*/ 160788 w 308542"/>
                        <a:gd name="connsiteY2" fmla="*/ 78247 h 103282"/>
                        <a:gd name="connsiteX3" fmla="*/ 165196 w 308542"/>
                        <a:gd name="connsiteY3" fmla="*/ 92807 h 103282"/>
                        <a:gd name="connsiteX4" fmla="*/ 156246 w 308542"/>
                        <a:gd name="connsiteY4" fmla="*/ 91471 h 103282"/>
                        <a:gd name="connsiteX5" fmla="*/ 178688 w 308542"/>
                        <a:gd name="connsiteY5" fmla="*/ 71033 h 103282"/>
                        <a:gd name="connsiteX6" fmla="*/ 216091 w 308542"/>
                        <a:gd name="connsiteY6" fmla="*/ 64621 h 103282"/>
                        <a:gd name="connsiteX7" fmla="*/ 303053 w 308542"/>
                        <a:gd name="connsiteY7" fmla="*/ 73571 h 103282"/>
                        <a:gd name="connsiteX8" fmla="*/ 306125 w 308542"/>
                        <a:gd name="connsiteY8" fmla="*/ 66358 h 103282"/>
                        <a:gd name="connsiteX9" fmla="*/ 215022 w 308542"/>
                        <a:gd name="connsiteY9" fmla="*/ 56873 h 103282"/>
                        <a:gd name="connsiteX10" fmla="*/ 170406 w 308542"/>
                        <a:gd name="connsiteY10" fmla="*/ 65289 h 103282"/>
                        <a:gd name="connsiteX11" fmla="*/ 148098 w 308542"/>
                        <a:gd name="connsiteY11" fmla="*/ 89735 h 103282"/>
                        <a:gd name="connsiteX12" fmla="*/ 167868 w 308542"/>
                        <a:gd name="connsiteY12" fmla="*/ 100955 h 103282"/>
                        <a:gd name="connsiteX13" fmla="*/ 165998 w 308542"/>
                        <a:gd name="connsiteY13" fmla="*/ 72502 h 103282"/>
                        <a:gd name="connsiteX14" fmla="*/ 97069 w 308542"/>
                        <a:gd name="connsiteY14" fmla="*/ 27218 h 103282"/>
                        <a:gd name="connsiteX15" fmla="*/ 4229 w 308542"/>
                        <a:gd name="connsiteY15" fmla="*/ 101 h 103282"/>
                        <a:gd name="connsiteX16" fmla="*/ 3161 w 308542"/>
                        <a:gd name="connsiteY16" fmla="*/ 7849 h 103282"/>
                        <a:gd name="connsiteX17" fmla="*/ 3161 w 308542"/>
                        <a:gd name="connsiteY17" fmla="*/ 7849 h 10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542" h="103282">
                          <a:moveTo>
                            <a:pt x="3161" y="7581"/>
                          </a:moveTo>
                          <a:cubicBezTo>
                            <a:pt x="48712" y="17867"/>
                            <a:pt x="96268" y="29222"/>
                            <a:pt x="135140" y="56339"/>
                          </a:cubicBezTo>
                          <a:cubicBezTo>
                            <a:pt x="144224" y="62617"/>
                            <a:pt x="153441" y="69831"/>
                            <a:pt x="160788" y="78247"/>
                          </a:cubicBezTo>
                          <a:cubicBezTo>
                            <a:pt x="163727" y="81720"/>
                            <a:pt x="168536" y="88132"/>
                            <a:pt x="165196" y="92807"/>
                          </a:cubicBezTo>
                          <a:cubicBezTo>
                            <a:pt x="162257" y="96948"/>
                            <a:pt x="157716" y="96013"/>
                            <a:pt x="156246" y="91471"/>
                          </a:cubicBezTo>
                          <a:cubicBezTo>
                            <a:pt x="152105" y="78781"/>
                            <a:pt x="170005" y="73304"/>
                            <a:pt x="178688" y="71033"/>
                          </a:cubicBezTo>
                          <a:cubicBezTo>
                            <a:pt x="190978" y="67827"/>
                            <a:pt x="203534" y="65823"/>
                            <a:pt x="216091" y="64621"/>
                          </a:cubicBezTo>
                          <a:cubicBezTo>
                            <a:pt x="245346" y="62083"/>
                            <a:pt x="275001" y="65155"/>
                            <a:pt x="303053" y="73571"/>
                          </a:cubicBezTo>
                          <a:cubicBezTo>
                            <a:pt x="307862" y="75040"/>
                            <a:pt x="310934" y="67827"/>
                            <a:pt x="306125" y="66358"/>
                          </a:cubicBezTo>
                          <a:cubicBezTo>
                            <a:pt x="276604" y="57541"/>
                            <a:pt x="245746" y="54202"/>
                            <a:pt x="215022" y="56873"/>
                          </a:cubicBezTo>
                          <a:cubicBezTo>
                            <a:pt x="200061" y="58209"/>
                            <a:pt x="184833" y="60747"/>
                            <a:pt x="170406" y="65289"/>
                          </a:cubicBezTo>
                          <a:cubicBezTo>
                            <a:pt x="159185" y="68762"/>
                            <a:pt x="147430" y="76510"/>
                            <a:pt x="148098" y="89735"/>
                          </a:cubicBezTo>
                          <a:cubicBezTo>
                            <a:pt x="148632" y="100288"/>
                            <a:pt x="158517" y="107100"/>
                            <a:pt x="167868" y="100955"/>
                          </a:cubicBezTo>
                          <a:cubicBezTo>
                            <a:pt x="178688" y="93742"/>
                            <a:pt x="173078" y="80250"/>
                            <a:pt x="165998" y="72502"/>
                          </a:cubicBezTo>
                          <a:cubicBezTo>
                            <a:pt x="147430" y="52198"/>
                            <a:pt x="122316" y="37771"/>
                            <a:pt x="97069" y="27218"/>
                          </a:cubicBezTo>
                          <a:cubicBezTo>
                            <a:pt x="67280" y="14795"/>
                            <a:pt x="35621" y="7181"/>
                            <a:pt x="4229" y="101"/>
                          </a:cubicBezTo>
                          <a:cubicBezTo>
                            <a:pt x="-713" y="-968"/>
                            <a:pt x="-1648" y="6780"/>
                            <a:pt x="3161" y="7849"/>
                          </a:cubicBezTo>
                          <a:lnTo>
                            <a:pt x="3161" y="7849"/>
                          </a:lnTo>
                          <a:close/>
                        </a:path>
                      </a:pathLst>
                    </a:custGeom>
                    <a:solidFill>
                      <a:srgbClr val="F9C2B0"/>
                    </a:solidFill>
                    <a:ln w="0" cap="flat">
                      <a:noFill/>
                      <a:prstDash val="solid"/>
                      <a:miter/>
                    </a:ln>
                  </p:spPr>
                  <p:txBody>
                    <a:bodyPr rtlCol="0" anchor="ctr"/>
                    <a:lstStyle/>
                    <a:p>
                      <a:endParaRPr lang="zh-CN" altLang="en-US"/>
                    </a:p>
                  </p:txBody>
                </p:sp>
                <p:sp>
                  <p:nvSpPr>
                    <p:cNvPr id="47" name="任意多边形: 形状 46"/>
                    <p:cNvSpPr/>
                    <p:nvPr/>
                  </p:nvSpPr>
                  <p:spPr>
                    <a:xfrm>
                      <a:off x="2760313" y="2373231"/>
                      <a:ext cx="244545" cy="226644"/>
                    </a:xfrm>
                    <a:custGeom>
                      <a:avLst/>
                      <a:gdLst>
                        <a:gd name="connsiteX0" fmla="*/ 3270 w 244545"/>
                        <a:gd name="connsiteY0" fmla="*/ 7774 h 226644"/>
                        <a:gd name="connsiteX1" fmla="*/ 130174 w 244545"/>
                        <a:gd name="connsiteY1" fmla="*/ 117044 h 226644"/>
                        <a:gd name="connsiteX2" fmla="*/ 128170 w 244545"/>
                        <a:gd name="connsiteY2" fmla="*/ 169542 h 226644"/>
                        <a:gd name="connsiteX3" fmla="*/ 110671 w 244545"/>
                        <a:gd name="connsiteY3" fmla="*/ 178760 h 226644"/>
                        <a:gd name="connsiteX4" fmla="*/ 113476 w 244545"/>
                        <a:gd name="connsiteY4" fmla="*/ 157787 h 226644"/>
                        <a:gd name="connsiteX5" fmla="*/ 157024 w 244545"/>
                        <a:gd name="connsiteY5" fmla="*/ 137349 h 226644"/>
                        <a:gd name="connsiteX6" fmla="*/ 202575 w 244545"/>
                        <a:gd name="connsiteY6" fmla="*/ 142425 h 226644"/>
                        <a:gd name="connsiteX7" fmla="*/ 230093 w 244545"/>
                        <a:gd name="connsiteY7" fmla="*/ 220170 h 226644"/>
                        <a:gd name="connsiteX8" fmla="*/ 236238 w 244545"/>
                        <a:gd name="connsiteY8" fmla="*/ 224979 h 226644"/>
                        <a:gd name="connsiteX9" fmla="*/ 216869 w 244545"/>
                        <a:gd name="connsiteY9" fmla="*/ 141757 h 226644"/>
                        <a:gd name="connsiteX10" fmla="*/ 114277 w 244545"/>
                        <a:gd name="connsiteY10" fmla="*/ 146700 h 226644"/>
                        <a:gd name="connsiteX11" fmla="*/ 99583 w 244545"/>
                        <a:gd name="connsiteY11" fmla="*/ 167672 h 226644"/>
                        <a:gd name="connsiteX12" fmla="*/ 108667 w 244545"/>
                        <a:gd name="connsiteY12" fmla="*/ 187309 h 226644"/>
                        <a:gd name="connsiteX13" fmla="*/ 140059 w 244545"/>
                        <a:gd name="connsiteY13" fmla="*/ 156318 h 226644"/>
                        <a:gd name="connsiteX14" fmla="*/ 105594 w 244545"/>
                        <a:gd name="connsiteY14" fmla="*/ 54127 h 226644"/>
                        <a:gd name="connsiteX15" fmla="*/ 4339 w 244545"/>
                        <a:gd name="connsiteY15" fmla="*/ 26 h 226644"/>
                        <a:gd name="connsiteX16" fmla="*/ 3270 w 244545"/>
                        <a:gd name="connsiteY16" fmla="*/ 7774 h 226644"/>
                        <a:gd name="connsiteX17" fmla="*/ 3270 w 244545"/>
                        <a:gd name="connsiteY17" fmla="*/ 7774 h 22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545" h="226644">
                          <a:moveTo>
                            <a:pt x="3270" y="7774"/>
                          </a:moveTo>
                          <a:cubicBezTo>
                            <a:pt x="62314" y="13919"/>
                            <a:pt x="115880" y="59070"/>
                            <a:pt x="130174" y="117044"/>
                          </a:cubicBezTo>
                          <a:cubicBezTo>
                            <a:pt x="134448" y="134143"/>
                            <a:pt x="135517" y="153112"/>
                            <a:pt x="128170" y="169542"/>
                          </a:cubicBezTo>
                          <a:cubicBezTo>
                            <a:pt x="125098" y="176221"/>
                            <a:pt x="118285" y="187175"/>
                            <a:pt x="110671" y="178760"/>
                          </a:cubicBezTo>
                          <a:cubicBezTo>
                            <a:pt x="104659" y="172080"/>
                            <a:pt x="107999" y="163531"/>
                            <a:pt x="113476" y="157787"/>
                          </a:cubicBezTo>
                          <a:cubicBezTo>
                            <a:pt x="124296" y="146433"/>
                            <a:pt x="141929" y="140021"/>
                            <a:pt x="157024" y="137349"/>
                          </a:cubicBezTo>
                          <a:cubicBezTo>
                            <a:pt x="172386" y="134677"/>
                            <a:pt x="188416" y="135880"/>
                            <a:pt x="202575" y="142425"/>
                          </a:cubicBezTo>
                          <a:cubicBezTo>
                            <a:pt x="230093" y="155115"/>
                            <a:pt x="247192" y="192786"/>
                            <a:pt x="230093" y="220170"/>
                          </a:cubicBezTo>
                          <a:cubicBezTo>
                            <a:pt x="227422" y="224445"/>
                            <a:pt x="233566" y="229254"/>
                            <a:pt x="236238" y="224979"/>
                          </a:cubicBezTo>
                          <a:cubicBezTo>
                            <a:pt x="253470" y="197595"/>
                            <a:pt x="242383" y="160058"/>
                            <a:pt x="216869" y="141757"/>
                          </a:cubicBezTo>
                          <a:cubicBezTo>
                            <a:pt x="187080" y="120250"/>
                            <a:pt x="142864" y="125861"/>
                            <a:pt x="114277" y="146700"/>
                          </a:cubicBezTo>
                          <a:cubicBezTo>
                            <a:pt x="107331" y="151776"/>
                            <a:pt x="100786" y="158856"/>
                            <a:pt x="99583" y="167672"/>
                          </a:cubicBezTo>
                          <a:cubicBezTo>
                            <a:pt x="98515" y="175153"/>
                            <a:pt x="102255" y="183168"/>
                            <a:pt x="108667" y="187309"/>
                          </a:cubicBezTo>
                          <a:cubicBezTo>
                            <a:pt x="127101" y="198930"/>
                            <a:pt x="137921" y="169409"/>
                            <a:pt x="140059" y="156318"/>
                          </a:cubicBezTo>
                          <a:cubicBezTo>
                            <a:pt x="146204" y="120117"/>
                            <a:pt x="128838" y="81111"/>
                            <a:pt x="105594" y="54127"/>
                          </a:cubicBezTo>
                          <a:cubicBezTo>
                            <a:pt x="79947" y="24338"/>
                            <a:pt x="43479" y="4034"/>
                            <a:pt x="4339" y="26"/>
                          </a:cubicBezTo>
                          <a:cubicBezTo>
                            <a:pt x="-603" y="-508"/>
                            <a:pt x="-1806" y="7240"/>
                            <a:pt x="3270" y="7774"/>
                          </a:cubicBezTo>
                          <a:lnTo>
                            <a:pt x="3270" y="7774"/>
                          </a:lnTo>
                          <a:close/>
                        </a:path>
                      </a:pathLst>
                    </a:custGeom>
                    <a:solidFill>
                      <a:srgbClr val="F9C2B0"/>
                    </a:solidFill>
                    <a:ln w="0" cap="flat">
                      <a:noFill/>
                      <a:prstDash val="solid"/>
                      <a:miter/>
                    </a:ln>
                  </p:spPr>
                  <p:txBody>
                    <a:bodyPr rtlCol="0" anchor="ctr"/>
                    <a:lstStyle/>
                    <a:p>
                      <a:endParaRPr lang="zh-CN" altLang="en-US"/>
                    </a:p>
                  </p:txBody>
                </p:sp>
                <p:sp>
                  <p:nvSpPr>
                    <p:cNvPr id="48" name="任意多边形: 形状 47"/>
                    <p:cNvSpPr/>
                    <p:nvPr/>
                  </p:nvSpPr>
                  <p:spPr>
                    <a:xfrm>
                      <a:off x="2888494" y="2594721"/>
                      <a:ext cx="113722" cy="71052"/>
                    </a:xfrm>
                    <a:custGeom>
                      <a:avLst/>
                      <a:gdLst>
                        <a:gd name="connsiteX0" fmla="*/ 79338 w 113722"/>
                        <a:gd name="connsiteY0" fmla="*/ 39556 h 71052"/>
                        <a:gd name="connsiteX1" fmla="*/ 54224 w 113722"/>
                        <a:gd name="connsiteY1" fmla="*/ 9768 h 71052"/>
                        <a:gd name="connsiteX2" fmla="*/ 9207 w 113722"/>
                        <a:gd name="connsiteY2" fmla="*/ 4157 h 71052"/>
                        <a:gd name="connsiteX3" fmla="*/ 8272 w 113722"/>
                        <a:gd name="connsiteY3" fmla="*/ 40491 h 71052"/>
                        <a:gd name="connsiteX4" fmla="*/ 51953 w 113722"/>
                        <a:gd name="connsiteY4" fmla="*/ 65204 h 71052"/>
                        <a:gd name="connsiteX5" fmla="*/ 110462 w 113722"/>
                        <a:gd name="connsiteY5" fmla="*/ 69612 h 71052"/>
                        <a:gd name="connsiteX6" fmla="*/ 109394 w 113722"/>
                        <a:gd name="connsiteY6" fmla="*/ 61865 h 71052"/>
                        <a:gd name="connsiteX7" fmla="*/ 55026 w 113722"/>
                        <a:gd name="connsiteY7" fmla="*/ 57991 h 71052"/>
                        <a:gd name="connsiteX8" fmla="*/ 10810 w 113722"/>
                        <a:gd name="connsiteY8" fmla="*/ 31007 h 71052"/>
                        <a:gd name="connsiteX9" fmla="*/ 14283 w 113722"/>
                        <a:gd name="connsiteY9" fmla="*/ 10168 h 71052"/>
                        <a:gd name="connsiteX10" fmla="*/ 40198 w 113722"/>
                        <a:gd name="connsiteY10" fmla="*/ 11771 h 71052"/>
                        <a:gd name="connsiteX11" fmla="*/ 71590 w 113722"/>
                        <a:gd name="connsiteY11" fmla="*/ 40625 h 71052"/>
                        <a:gd name="connsiteX12" fmla="*/ 79338 w 113722"/>
                        <a:gd name="connsiteY12" fmla="*/ 39556 h 71052"/>
                        <a:gd name="connsiteX13" fmla="*/ 79338 w 113722"/>
                        <a:gd name="connsiteY13" fmla="*/ 39556 h 7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722" h="71052">
                          <a:moveTo>
                            <a:pt x="79338" y="39556"/>
                          </a:moveTo>
                          <a:cubicBezTo>
                            <a:pt x="77868" y="25263"/>
                            <a:pt x="65979" y="16046"/>
                            <a:pt x="54224" y="9768"/>
                          </a:cubicBezTo>
                          <a:cubicBezTo>
                            <a:pt x="41000" y="2688"/>
                            <a:pt x="23500" y="-4927"/>
                            <a:pt x="9207" y="4157"/>
                          </a:cubicBezTo>
                          <a:cubicBezTo>
                            <a:pt x="-4552" y="12974"/>
                            <a:pt x="-1212" y="29805"/>
                            <a:pt x="8272" y="40491"/>
                          </a:cubicBezTo>
                          <a:cubicBezTo>
                            <a:pt x="19359" y="52915"/>
                            <a:pt x="36324" y="60529"/>
                            <a:pt x="51953" y="65204"/>
                          </a:cubicBezTo>
                          <a:cubicBezTo>
                            <a:pt x="70922" y="70948"/>
                            <a:pt x="90826" y="72551"/>
                            <a:pt x="110462" y="69612"/>
                          </a:cubicBezTo>
                          <a:cubicBezTo>
                            <a:pt x="115405" y="68811"/>
                            <a:pt x="114470" y="61063"/>
                            <a:pt x="109394" y="61865"/>
                          </a:cubicBezTo>
                          <a:cubicBezTo>
                            <a:pt x="91226" y="64536"/>
                            <a:pt x="72659" y="63334"/>
                            <a:pt x="55026" y="57991"/>
                          </a:cubicBezTo>
                          <a:cubicBezTo>
                            <a:pt x="39397" y="53315"/>
                            <a:pt x="20027" y="45434"/>
                            <a:pt x="10810" y="31007"/>
                          </a:cubicBezTo>
                          <a:cubicBezTo>
                            <a:pt x="6268" y="23927"/>
                            <a:pt x="6001" y="14844"/>
                            <a:pt x="14283" y="10168"/>
                          </a:cubicBezTo>
                          <a:cubicBezTo>
                            <a:pt x="22432" y="5627"/>
                            <a:pt x="32183" y="8432"/>
                            <a:pt x="40198" y="11771"/>
                          </a:cubicBezTo>
                          <a:cubicBezTo>
                            <a:pt x="52888" y="17115"/>
                            <a:pt x="70120" y="25130"/>
                            <a:pt x="71590" y="40625"/>
                          </a:cubicBezTo>
                          <a:cubicBezTo>
                            <a:pt x="72124" y="45568"/>
                            <a:pt x="79872" y="44633"/>
                            <a:pt x="79338" y="39556"/>
                          </a:cubicBezTo>
                          <a:lnTo>
                            <a:pt x="79338" y="39556"/>
                          </a:lnTo>
                          <a:close/>
                        </a:path>
                      </a:pathLst>
                    </a:custGeom>
                    <a:solidFill>
                      <a:srgbClr val="F9C2B0"/>
                    </a:solidFill>
                    <a:ln w="0" cap="flat">
                      <a:noFill/>
                      <a:prstDash val="solid"/>
                      <a:miter/>
                    </a:ln>
                  </p:spPr>
                  <p:txBody>
                    <a:bodyPr rtlCol="0" anchor="ctr"/>
                    <a:lstStyle/>
                    <a:p>
                      <a:endParaRPr lang="zh-CN" altLang="en-US"/>
                    </a:p>
                  </p:txBody>
                </p:sp>
                <p:sp>
                  <p:nvSpPr>
                    <p:cNvPr id="49" name="任意多边形: 形状 48"/>
                    <p:cNvSpPr/>
                    <p:nvPr/>
                  </p:nvSpPr>
                  <p:spPr>
                    <a:xfrm>
                      <a:off x="2733607" y="2690525"/>
                      <a:ext cx="68912" cy="79365"/>
                    </a:xfrm>
                    <a:custGeom>
                      <a:avLst/>
                      <a:gdLst>
                        <a:gd name="connsiteX0" fmla="*/ 5531 w 68912"/>
                        <a:gd name="connsiteY0" fmla="*/ 8139 h 79365"/>
                        <a:gd name="connsiteX1" fmla="*/ 37591 w 68912"/>
                        <a:gd name="connsiteY1" fmla="*/ 14952 h 79365"/>
                        <a:gd name="connsiteX2" fmla="*/ 59899 w 68912"/>
                        <a:gd name="connsiteY2" fmla="*/ 38997 h 79365"/>
                        <a:gd name="connsiteX3" fmla="*/ 57895 w 68912"/>
                        <a:gd name="connsiteY3" fmla="*/ 53691 h 79365"/>
                        <a:gd name="connsiteX4" fmla="*/ 41064 w 68912"/>
                        <a:gd name="connsiteY4" fmla="*/ 62374 h 79365"/>
                        <a:gd name="connsiteX5" fmla="*/ 3260 w 68912"/>
                        <a:gd name="connsiteY5" fmla="*/ 71591 h 79365"/>
                        <a:gd name="connsiteX6" fmla="*/ 4329 w 68912"/>
                        <a:gd name="connsiteY6" fmla="*/ 79339 h 79365"/>
                        <a:gd name="connsiteX7" fmla="*/ 39327 w 68912"/>
                        <a:gd name="connsiteY7" fmla="*/ 71324 h 79365"/>
                        <a:gd name="connsiteX8" fmla="*/ 66712 w 68912"/>
                        <a:gd name="connsiteY8" fmla="*/ 54626 h 79365"/>
                        <a:gd name="connsiteX9" fmla="*/ 61769 w 68912"/>
                        <a:gd name="connsiteY9" fmla="*/ 26040 h 79365"/>
                        <a:gd name="connsiteX10" fmla="*/ 38793 w 68912"/>
                        <a:gd name="connsiteY10" fmla="*/ 6670 h 79365"/>
                        <a:gd name="connsiteX11" fmla="*/ 4596 w 68912"/>
                        <a:gd name="connsiteY11" fmla="*/ 258 h 79365"/>
                        <a:gd name="connsiteX12" fmla="*/ 5665 w 68912"/>
                        <a:gd name="connsiteY12" fmla="*/ 8006 h 79365"/>
                        <a:gd name="connsiteX13" fmla="*/ 5665 w 68912"/>
                        <a:gd name="connsiteY13" fmla="*/ 8006 h 79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912" h="79365">
                          <a:moveTo>
                            <a:pt x="5531" y="8139"/>
                          </a:moveTo>
                          <a:cubicBezTo>
                            <a:pt x="16618" y="7071"/>
                            <a:pt x="27706" y="9609"/>
                            <a:pt x="37591" y="14952"/>
                          </a:cubicBezTo>
                          <a:cubicBezTo>
                            <a:pt x="47075" y="20162"/>
                            <a:pt x="56292" y="28711"/>
                            <a:pt x="59899" y="38997"/>
                          </a:cubicBezTo>
                          <a:cubicBezTo>
                            <a:pt x="61636" y="43940"/>
                            <a:pt x="61769" y="49684"/>
                            <a:pt x="57895" y="53691"/>
                          </a:cubicBezTo>
                          <a:cubicBezTo>
                            <a:pt x="53621" y="57966"/>
                            <a:pt x="46674" y="60237"/>
                            <a:pt x="41064" y="62374"/>
                          </a:cubicBezTo>
                          <a:cubicBezTo>
                            <a:pt x="28908" y="67049"/>
                            <a:pt x="16218" y="70122"/>
                            <a:pt x="3260" y="71591"/>
                          </a:cubicBezTo>
                          <a:cubicBezTo>
                            <a:pt x="-1683" y="72125"/>
                            <a:pt x="-747" y="79873"/>
                            <a:pt x="4329" y="79339"/>
                          </a:cubicBezTo>
                          <a:cubicBezTo>
                            <a:pt x="16218" y="78003"/>
                            <a:pt x="27973" y="75331"/>
                            <a:pt x="39327" y="71324"/>
                          </a:cubicBezTo>
                          <a:cubicBezTo>
                            <a:pt x="48812" y="67984"/>
                            <a:pt x="61636" y="64110"/>
                            <a:pt x="66712" y="54626"/>
                          </a:cubicBezTo>
                          <a:cubicBezTo>
                            <a:pt x="71654" y="45409"/>
                            <a:pt x="67513" y="33921"/>
                            <a:pt x="61769" y="26040"/>
                          </a:cubicBezTo>
                          <a:cubicBezTo>
                            <a:pt x="55891" y="17757"/>
                            <a:pt x="47743" y="11212"/>
                            <a:pt x="38793" y="6670"/>
                          </a:cubicBezTo>
                          <a:cubicBezTo>
                            <a:pt x="28240" y="1460"/>
                            <a:pt x="16351" y="-811"/>
                            <a:pt x="4596" y="258"/>
                          </a:cubicBezTo>
                          <a:cubicBezTo>
                            <a:pt x="-347" y="659"/>
                            <a:pt x="588" y="8540"/>
                            <a:pt x="5665" y="8006"/>
                          </a:cubicBezTo>
                          <a:lnTo>
                            <a:pt x="5665" y="8006"/>
                          </a:lnTo>
                          <a:close/>
                        </a:path>
                      </a:pathLst>
                    </a:custGeom>
                    <a:solidFill>
                      <a:srgbClr val="F9C2B0"/>
                    </a:solidFill>
                    <a:ln w="0" cap="flat">
                      <a:noFill/>
                      <a:prstDash val="solid"/>
                      <a:miter/>
                    </a:ln>
                  </p:spPr>
                  <p:txBody>
                    <a:bodyPr rtlCol="0" anchor="ctr"/>
                    <a:lstStyle/>
                    <a:p>
                      <a:endParaRPr lang="zh-CN" altLang="en-US"/>
                    </a:p>
                  </p:txBody>
                </p:sp>
                <p:sp>
                  <p:nvSpPr>
                    <p:cNvPr id="50" name="任意多边形: 形状 49"/>
                    <p:cNvSpPr/>
                    <p:nvPr/>
                  </p:nvSpPr>
                  <p:spPr>
                    <a:xfrm>
                      <a:off x="3069938" y="2334959"/>
                      <a:ext cx="112524" cy="184322"/>
                    </a:xfrm>
                    <a:custGeom>
                      <a:avLst/>
                      <a:gdLst>
                        <a:gd name="connsiteX0" fmla="*/ 617 w 112524"/>
                        <a:gd name="connsiteY0" fmla="*/ 40436 h 184322"/>
                        <a:gd name="connsiteX1" fmla="*/ 43230 w 112524"/>
                        <a:gd name="connsiteY1" fmla="*/ 97075 h 184322"/>
                        <a:gd name="connsiteX2" fmla="*/ 66607 w 112524"/>
                        <a:gd name="connsiteY2" fmla="*/ 159057 h 184322"/>
                        <a:gd name="connsiteX3" fmla="*/ 47371 w 112524"/>
                        <a:gd name="connsiteY3" fmla="*/ 175755 h 184322"/>
                        <a:gd name="connsiteX4" fmla="*/ 41093 w 112524"/>
                        <a:gd name="connsiteY4" fmla="*/ 163732 h 184322"/>
                        <a:gd name="connsiteX5" fmla="*/ 40024 w 112524"/>
                        <a:gd name="connsiteY5" fmla="*/ 144096 h 184322"/>
                        <a:gd name="connsiteX6" fmla="*/ 61531 w 112524"/>
                        <a:gd name="connsiteY6" fmla="*/ 73831 h 184322"/>
                        <a:gd name="connsiteX7" fmla="*/ 111624 w 112524"/>
                        <a:gd name="connsiteY7" fmla="*/ 6239 h 184322"/>
                        <a:gd name="connsiteX8" fmla="*/ 105480 w 112524"/>
                        <a:gd name="connsiteY8" fmla="*/ 1430 h 184322"/>
                        <a:gd name="connsiteX9" fmla="*/ 32143 w 112524"/>
                        <a:gd name="connsiteY9" fmla="*/ 147569 h 184322"/>
                        <a:gd name="connsiteX10" fmla="*/ 33880 w 112524"/>
                        <a:gd name="connsiteY10" fmla="*/ 168274 h 184322"/>
                        <a:gd name="connsiteX11" fmla="*/ 40692 w 112524"/>
                        <a:gd name="connsiteY11" fmla="*/ 181098 h 184322"/>
                        <a:gd name="connsiteX12" fmla="*/ 66741 w 112524"/>
                        <a:gd name="connsiteY12" fmla="*/ 177625 h 184322"/>
                        <a:gd name="connsiteX13" fmla="*/ 74088 w 112524"/>
                        <a:gd name="connsiteY13" fmla="*/ 145432 h 184322"/>
                        <a:gd name="connsiteX14" fmla="*/ 61798 w 112524"/>
                        <a:gd name="connsiteY14" fmla="*/ 110967 h 184322"/>
                        <a:gd name="connsiteX15" fmla="*/ 7697 w 112524"/>
                        <a:gd name="connsiteY15" fmla="*/ 37363 h 184322"/>
                        <a:gd name="connsiteX16" fmla="*/ 484 w 112524"/>
                        <a:gd name="connsiteY16" fmla="*/ 40302 h 184322"/>
                        <a:gd name="connsiteX17" fmla="*/ 484 w 112524"/>
                        <a:gd name="connsiteY17" fmla="*/ 40302 h 18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524" h="184322">
                          <a:moveTo>
                            <a:pt x="617" y="40436"/>
                          </a:moveTo>
                          <a:cubicBezTo>
                            <a:pt x="12106" y="61408"/>
                            <a:pt x="28937" y="78240"/>
                            <a:pt x="43230" y="97075"/>
                          </a:cubicBezTo>
                          <a:cubicBezTo>
                            <a:pt x="56321" y="114307"/>
                            <a:pt x="69546" y="136482"/>
                            <a:pt x="66607" y="159057"/>
                          </a:cubicBezTo>
                          <a:cubicBezTo>
                            <a:pt x="65405" y="168274"/>
                            <a:pt x="58459" y="180029"/>
                            <a:pt x="47371" y="175755"/>
                          </a:cubicBezTo>
                          <a:cubicBezTo>
                            <a:pt x="42295" y="173885"/>
                            <a:pt x="41894" y="168408"/>
                            <a:pt x="41093" y="163732"/>
                          </a:cubicBezTo>
                          <a:cubicBezTo>
                            <a:pt x="40158" y="157187"/>
                            <a:pt x="39757" y="150641"/>
                            <a:pt x="40024" y="144096"/>
                          </a:cubicBezTo>
                          <a:cubicBezTo>
                            <a:pt x="40826" y="119249"/>
                            <a:pt x="49509" y="95338"/>
                            <a:pt x="61531" y="73831"/>
                          </a:cubicBezTo>
                          <a:cubicBezTo>
                            <a:pt x="75290" y="49252"/>
                            <a:pt x="93591" y="27612"/>
                            <a:pt x="111624" y="6239"/>
                          </a:cubicBezTo>
                          <a:cubicBezTo>
                            <a:pt x="114830" y="2365"/>
                            <a:pt x="108686" y="-2444"/>
                            <a:pt x="105480" y="1430"/>
                          </a:cubicBezTo>
                          <a:cubicBezTo>
                            <a:pt x="70347" y="43241"/>
                            <a:pt x="32276" y="89995"/>
                            <a:pt x="32143" y="147569"/>
                          </a:cubicBezTo>
                          <a:cubicBezTo>
                            <a:pt x="32143" y="154515"/>
                            <a:pt x="32544" y="161461"/>
                            <a:pt x="33880" y="168274"/>
                          </a:cubicBezTo>
                          <a:cubicBezTo>
                            <a:pt x="34815" y="173217"/>
                            <a:pt x="36418" y="178026"/>
                            <a:pt x="40692" y="181098"/>
                          </a:cubicBezTo>
                          <a:cubicBezTo>
                            <a:pt x="48574" y="186842"/>
                            <a:pt x="60329" y="184438"/>
                            <a:pt x="66741" y="177625"/>
                          </a:cubicBezTo>
                          <a:cubicBezTo>
                            <a:pt x="74622" y="169076"/>
                            <a:pt x="75424" y="156385"/>
                            <a:pt x="74088" y="145432"/>
                          </a:cubicBezTo>
                          <a:cubicBezTo>
                            <a:pt x="72618" y="133142"/>
                            <a:pt x="67809" y="121654"/>
                            <a:pt x="61798" y="110967"/>
                          </a:cubicBezTo>
                          <a:cubicBezTo>
                            <a:pt x="46570" y="84384"/>
                            <a:pt x="22391" y="64347"/>
                            <a:pt x="7697" y="37363"/>
                          </a:cubicBezTo>
                          <a:cubicBezTo>
                            <a:pt x="5293" y="32955"/>
                            <a:pt x="-1921" y="35894"/>
                            <a:pt x="484" y="40302"/>
                          </a:cubicBezTo>
                          <a:lnTo>
                            <a:pt x="484" y="40302"/>
                          </a:lnTo>
                          <a:close/>
                        </a:path>
                      </a:pathLst>
                    </a:custGeom>
                    <a:solidFill>
                      <a:srgbClr val="F9C2B0"/>
                    </a:solidFill>
                    <a:ln w="0" cap="flat">
                      <a:noFill/>
                      <a:prstDash val="solid"/>
                      <a:miter/>
                    </a:ln>
                  </p:spPr>
                  <p:txBody>
                    <a:bodyPr rtlCol="0" anchor="ctr"/>
                    <a:lstStyle/>
                    <a:p>
                      <a:endParaRPr lang="zh-CN" altLang="en-US"/>
                    </a:p>
                  </p:txBody>
                </p:sp>
                <p:sp>
                  <p:nvSpPr>
                    <p:cNvPr id="51" name="任意多边形: 形状 50"/>
                    <p:cNvSpPr/>
                    <p:nvPr/>
                  </p:nvSpPr>
                  <p:spPr>
                    <a:xfrm>
                      <a:off x="3316308" y="2411289"/>
                      <a:ext cx="155220" cy="169387"/>
                    </a:xfrm>
                    <a:custGeom>
                      <a:avLst/>
                      <a:gdLst>
                        <a:gd name="connsiteX0" fmla="*/ 17138 w 155220"/>
                        <a:gd name="connsiteY0" fmla="*/ 5650 h 169387"/>
                        <a:gd name="connsiteX1" fmla="*/ 54274 w 155220"/>
                        <a:gd name="connsiteY1" fmla="*/ 68968 h 169387"/>
                        <a:gd name="connsiteX2" fmla="*/ 54407 w 155220"/>
                        <a:gd name="connsiteY2" fmla="*/ 107573 h 169387"/>
                        <a:gd name="connsiteX3" fmla="*/ 41583 w 155220"/>
                        <a:gd name="connsiteY3" fmla="*/ 144175 h 169387"/>
                        <a:gd name="connsiteX4" fmla="*/ 14733 w 155220"/>
                        <a:gd name="connsiteY4" fmla="*/ 161006 h 169387"/>
                        <a:gd name="connsiteX5" fmla="*/ 8054 w 155220"/>
                        <a:gd name="connsiteY5" fmla="*/ 156731 h 169387"/>
                        <a:gd name="connsiteX6" fmla="*/ 7787 w 155220"/>
                        <a:gd name="connsiteY6" fmla="*/ 148716 h 169387"/>
                        <a:gd name="connsiteX7" fmla="*/ 10191 w 155220"/>
                        <a:gd name="connsiteY7" fmla="*/ 126809 h 169387"/>
                        <a:gd name="connsiteX8" fmla="*/ 34370 w 155220"/>
                        <a:gd name="connsiteY8" fmla="*/ 101161 h 169387"/>
                        <a:gd name="connsiteX9" fmla="*/ 68300 w 155220"/>
                        <a:gd name="connsiteY9" fmla="*/ 84196 h 169387"/>
                        <a:gd name="connsiteX10" fmla="*/ 152857 w 155220"/>
                        <a:gd name="connsiteY10" fmla="*/ 49331 h 169387"/>
                        <a:gd name="connsiteX11" fmla="*/ 149919 w 155220"/>
                        <a:gd name="connsiteY11" fmla="*/ 42118 h 169387"/>
                        <a:gd name="connsiteX12" fmla="*/ 62021 w 155220"/>
                        <a:gd name="connsiteY12" fmla="*/ 78586 h 169387"/>
                        <a:gd name="connsiteX13" fmla="*/ 1642 w 155220"/>
                        <a:gd name="connsiteY13" fmla="*/ 128946 h 169387"/>
                        <a:gd name="connsiteX14" fmla="*/ 39 w 155220"/>
                        <a:gd name="connsiteY14" fmla="*/ 150720 h 169387"/>
                        <a:gd name="connsiteX15" fmla="*/ 4715 w 155220"/>
                        <a:gd name="connsiteY15" fmla="*/ 166616 h 169387"/>
                        <a:gd name="connsiteX16" fmla="*/ 37042 w 155220"/>
                        <a:gd name="connsiteY16" fmla="*/ 160204 h 169387"/>
                        <a:gd name="connsiteX17" fmla="*/ 63758 w 155220"/>
                        <a:gd name="connsiteY17" fmla="*/ 85398 h 169387"/>
                        <a:gd name="connsiteX18" fmla="*/ 51736 w 155220"/>
                        <a:gd name="connsiteY18" fmla="*/ 39179 h 169387"/>
                        <a:gd name="connsiteX19" fmla="*/ 23416 w 155220"/>
                        <a:gd name="connsiteY19" fmla="*/ 1375 h 169387"/>
                        <a:gd name="connsiteX20" fmla="*/ 17138 w 155220"/>
                        <a:gd name="connsiteY20" fmla="*/ 6050 h 169387"/>
                        <a:gd name="connsiteX21" fmla="*/ 17138 w 155220"/>
                        <a:gd name="connsiteY21" fmla="*/ 6050 h 1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5220" h="169387">
                          <a:moveTo>
                            <a:pt x="17138" y="5650"/>
                          </a:moveTo>
                          <a:cubicBezTo>
                            <a:pt x="33435" y="24084"/>
                            <a:pt x="49732" y="43988"/>
                            <a:pt x="54274" y="68968"/>
                          </a:cubicBezTo>
                          <a:cubicBezTo>
                            <a:pt x="56545" y="81658"/>
                            <a:pt x="56277" y="94749"/>
                            <a:pt x="54407" y="107573"/>
                          </a:cubicBezTo>
                          <a:cubicBezTo>
                            <a:pt x="52537" y="120397"/>
                            <a:pt x="49331" y="133622"/>
                            <a:pt x="41583" y="144175"/>
                          </a:cubicBezTo>
                          <a:cubicBezTo>
                            <a:pt x="35305" y="152724"/>
                            <a:pt x="25687" y="160204"/>
                            <a:pt x="14733" y="161006"/>
                          </a:cubicBezTo>
                          <a:cubicBezTo>
                            <a:pt x="11127" y="161273"/>
                            <a:pt x="8856" y="160739"/>
                            <a:pt x="8054" y="156731"/>
                          </a:cubicBezTo>
                          <a:cubicBezTo>
                            <a:pt x="7520" y="154193"/>
                            <a:pt x="7787" y="151254"/>
                            <a:pt x="7787" y="148716"/>
                          </a:cubicBezTo>
                          <a:cubicBezTo>
                            <a:pt x="7787" y="141503"/>
                            <a:pt x="8054" y="133889"/>
                            <a:pt x="10191" y="126809"/>
                          </a:cubicBezTo>
                          <a:cubicBezTo>
                            <a:pt x="14065" y="114920"/>
                            <a:pt x="23817" y="107172"/>
                            <a:pt x="34370" y="101161"/>
                          </a:cubicBezTo>
                          <a:cubicBezTo>
                            <a:pt x="45324" y="94883"/>
                            <a:pt x="56945" y="89539"/>
                            <a:pt x="68300" y="84196"/>
                          </a:cubicBezTo>
                          <a:cubicBezTo>
                            <a:pt x="95951" y="71239"/>
                            <a:pt x="124137" y="59617"/>
                            <a:pt x="152857" y="49331"/>
                          </a:cubicBezTo>
                          <a:cubicBezTo>
                            <a:pt x="157533" y="47595"/>
                            <a:pt x="154594" y="40381"/>
                            <a:pt x="149919" y="42118"/>
                          </a:cubicBezTo>
                          <a:cubicBezTo>
                            <a:pt x="119996" y="52804"/>
                            <a:pt x="90742" y="64960"/>
                            <a:pt x="62021" y="78586"/>
                          </a:cubicBezTo>
                          <a:cubicBezTo>
                            <a:pt x="38644" y="89673"/>
                            <a:pt x="8054" y="100760"/>
                            <a:pt x="1642" y="128946"/>
                          </a:cubicBezTo>
                          <a:cubicBezTo>
                            <a:pt x="39" y="136026"/>
                            <a:pt x="-94" y="143373"/>
                            <a:pt x="39" y="150720"/>
                          </a:cubicBezTo>
                          <a:cubicBezTo>
                            <a:pt x="39" y="156197"/>
                            <a:pt x="-228" y="162876"/>
                            <a:pt x="4715" y="166616"/>
                          </a:cubicBezTo>
                          <a:cubicBezTo>
                            <a:pt x="13798" y="173563"/>
                            <a:pt x="29294" y="165948"/>
                            <a:pt x="37042" y="160204"/>
                          </a:cubicBezTo>
                          <a:cubicBezTo>
                            <a:pt x="59083" y="143373"/>
                            <a:pt x="64159" y="111447"/>
                            <a:pt x="63758" y="85398"/>
                          </a:cubicBezTo>
                          <a:cubicBezTo>
                            <a:pt x="63491" y="69101"/>
                            <a:pt x="59483" y="53472"/>
                            <a:pt x="51736" y="39179"/>
                          </a:cubicBezTo>
                          <a:cubicBezTo>
                            <a:pt x="44121" y="25286"/>
                            <a:pt x="33969" y="13130"/>
                            <a:pt x="23416" y="1375"/>
                          </a:cubicBezTo>
                          <a:cubicBezTo>
                            <a:pt x="20077" y="-2365"/>
                            <a:pt x="13798" y="2310"/>
                            <a:pt x="17138" y="6050"/>
                          </a:cubicBezTo>
                          <a:lnTo>
                            <a:pt x="17138" y="6050"/>
                          </a:lnTo>
                          <a:close/>
                        </a:path>
                      </a:pathLst>
                    </a:custGeom>
                    <a:solidFill>
                      <a:srgbClr val="F9C2B0"/>
                    </a:solidFill>
                    <a:ln w="0" cap="flat">
                      <a:noFill/>
                      <a:prstDash val="solid"/>
                      <a:miter/>
                    </a:ln>
                  </p:spPr>
                  <p:txBody>
                    <a:bodyPr rtlCol="0" anchor="ctr"/>
                    <a:lstStyle/>
                    <a:p>
                      <a:endParaRPr lang="zh-CN" altLang="en-US"/>
                    </a:p>
                  </p:txBody>
                </p:sp>
                <p:sp>
                  <p:nvSpPr>
                    <p:cNvPr id="52" name="任意多边形: 形状 51"/>
                    <p:cNvSpPr/>
                    <p:nvPr/>
                  </p:nvSpPr>
                  <p:spPr>
                    <a:xfrm>
                      <a:off x="3497993" y="2468496"/>
                      <a:ext cx="99106" cy="79987"/>
                    </a:xfrm>
                    <a:custGeom>
                      <a:avLst/>
                      <a:gdLst>
                        <a:gd name="connsiteX0" fmla="*/ 34758 w 99106"/>
                        <a:gd name="connsiteY0" fmla="*/ 79621 h 79987"/>
                        <a:gd name="connsiteX1" fmla="*/ 19930 w 99106"/>
                        <a:gd name="connsiteY1" fmla="*/ 75213 h 79987"/>
                        <a:gd name="connsiteX2" fmla="*/ 828 w 99106"/>
                        <a:gd name="connsiteY2" fmla="*/ 54374 h 79987"/>
                        <a:gd name="connsiteX3" fmla="*/ 828 w 99106"/>
                        <a:gd name="connsiteY3" fmla="*/ 37543 h 79987"/>
                        <a:gd name="connsiteX4" fmla="*/ 7774 w 99106"/>
                        <a:gd name="connsiteY4" fmla="*/ 12429 h 79987"/>
                        <a:gd name="connsiteX5" fmla="*/ 32621 w 99106"/>
                        <a:gd name="connsiteY5" fmla="*/ 540 h 79987"/>
                        <a:gd name="connsiteX6" fmla="*/ 30617 w 99106"/>
                        <a:gd name="connsiteY6" fmla="*/ 8155 h 79987"/>
                        <a:gd name="connsiteX7" fmla="*/ 14320 w 99106"/>
                        <a:gd name="connsiteY7" fmla="*/ 16570 h 79987"/>
                        <a:gd name="connsiteX8" fmla="*/ 8442 w 99106"/>
                        <a:gd name="connsiteY8" fmla="*/ 38478 h 79987"/>
                        <a:gd name="connsiteX9" fmla="*/ 8442 w 99106"/>
                        <a:gd name="connsiteY9" fmla="*/ 52370 h 79987"/>
                        <a:gd name="connsiteX10" fmla="*/ 23270 w 99106"/>
                        <a:gd name="connsiteY10" fmla="*/ 67999 h 79987"/>
                        <a:gd name="connsiteX11" fmla="*/ 80577 w 99106"/>
                        <a:gd name="connsiteY11" fmla="*/ 53305 h 79987"/>
                        <a:gd name="connsiteX12" fmla="*/ 91263 w 99106"/>
                        <a:gd name="connsiteY12" fmla="*/ 10158 h 79987"/>
                        <a:gd name="connsiteX13" fmla="*/ 99011 w 99106"/>
                        <a:gd name="connsiteY13" fmla="*/ 9891 h 79987"/>
                        <a:gd name="connsiteX14" fmla="*/ 86855 w 99106"/>
                        <a:gd name="connsiteY14" fmla="*/ 57847 h 79987"/>
                        <a:gd name="connsiteX15" fmla="*/ 34758 w 99106"/>
                        <a:gd name="connsiteY15" fmla="*/ 79487 h 7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06" h="79987">
                          <a:moveTo>
                            <a:pt x="34758" y="79621"/>
                          </a:moveTo>
                          <a:cubicBezTo>
                            <a:pt x="29682" y="78953"/>
                            <a:pt x="24606" y="77484"/>
                            <a:pt x="19930" y="75213"/>
                          </a:cubicBezTo>
                          <a:cubicBezTo>
                            <a:pt x="9912" y="70537"/>
                            <a:pt x="2965" y="62923"/>
                            <a:pt x="828" y="54374"/>
                          </a:cubicBezTo>
                          <a:cubicBezTo>
                            <a:pt x="-641" y="48630"/>
                            <a:pt x="160" y="42752"/>
                            <a:pt x="828" y="37543"/>
                          </a:cubicBezTo>
                          <a:cubicBezTo>
                            <a:pt x="1897" y="29394"/>
                            <a:pt x="3099" y="20310"/>
                            <a:pt x="7774" y="12429"/>
                          </a:cubicBezTo>
                          <a:cubicBezTo>
                            <a:pt x="12450" y="4815"/>
                            <a:pt x="22201" y="-1998"/>
                            <a:pt x="32621" y="540"/>
                          </a:cubicBezTo>
                          <a:lnTo>
                            <a:pt x="30617" y="8155"/>
                          </a:lnTo>
                          <a:cubicBezTo>
                            <a:pt x="24338" y="6552"/>
                            <a:pt x="17659" y="11093"/>
                            <a:pt x="14320" y="16570"/>
                          </a:cubicBezTo>
                          <a:cubicBezTo>
                            <a:pt x="10446" y="22982"/>
                            <a:pt x="9377" y="31264"/>
                            <a:pt x="8442" y="38478"/>
                          </a:cubicBezTo>
                          <a:cubicBezTo>
                            <a:pt x="7908" y="43153"/>
                            <a:pt x="7240" y="47962"/>
                            <a:pt x="8442" y="52370"/>
                          </a:cubicBezTo>
                          <a:cubicBezTo>
                            <a:pt x="10045" y="58515"/>
                            <a:pt x="15388" y="64259"/>
                            <a:pt x="23270" y="67999"/>
                          </a:cubicBezTo>
                          <a:cubicBezTo>
                            <a:pt x="42506" y="77083"/>
                            <a:pt x="68153" y="70404"/>
                            <a:pt x="80577" y="53305"/>
                          </a:cubicBezTo>
                          <a:cubicBezTo>
                            <a:pt x="88324" y="42752"/>
                            <a:pt x="91931" y="27791"/>
                            <a:pt x="91263" y="10158"/>
                          </a:cubicBezTo>
                          <a:lnTo>
                            <a:pt x="99011" y="9891"/>
                          </a:lnTo>
                          <a:cubicBezTo>
                            <a:pt x="99812" y="29261"/>
                            <a:pt x="95538" y="45825"/>
                            <a:pt x="86855" y="57847"/>
                          </a:cubicBezTo>
                          <a:cubicBezTo>
                            <a:pt x="75100" y="74011"/>
                            <a:pt x="54261" y="82159"/>
                            <a:pt x="34758" y="79487"/>
                          </a:cubicBezTo>
                          <a:close/>
                        </a:path>
                      </a:pathLst>
                    </a:custGeom>
                    <a:solidFill>
                      <a:srgbClr val="F9C2B0"/>
                    </a:solidFill>
                    <a:ln w="0" cap="flat">
                      <a:noFill/>
                      <a:prstDash val="solid"/>
                      <a:miter/>
                    </a:ln>
                  </p:spPr>
                  <p:txBody>
                    <a:bodyPr rtlCol="0" anchor="ctr"/>
                    <a:lstStyle/>
                    <a:p>
                      <a:endParaRPr lang="zh-CN" altLang="en-US"/>
                    </a:p>
                  </p:txBody>
                </p:sp>
                <p:sp>
                  <p:nvSpPr>
                    <p:cNvPr id="53" name="任意多边形: 形状 52"/>
                    <p:cNvSpPr/>
                    <p:nvPr/>
                  </p:nvSpPr>
                  <p:spPr>
                    <a:xfrm>
                      <a:off x="3601529" y="3447847"/>
                      <a:ext cx="164590" cy="69221"/>
                    </a:xfrm>
                    <a:custGeom>
                      <a:avLst/>
                      <a:gdLst>
                        <a:gd name="connsiteX0" fmla="*/ 33412 w 164590"/>
                        <a:gd name="connsiteY0" fmla="*/ 68207 h 69221"/>
                        <a:gd name="connsiteX1" fmla="*/ 17 w 164590"/>
                        <a:gd name="connsiteY1" fmla="*/ 41223 h 69221"/>
                        <a:gd name="connsiteX2" fmla="*/ 12307 w 164590"/>
                        <a:gd name="connsiteY2" fmla="*/ 17446 h 69221"/>
                        <a:gd name="connsiteX3" fmla="*/ 100471 w 164590"/>
                        <a:gd name="connsiteY3" fmla="*/ 12637 h 69221"/>
                        <a:gd name="connsiteX4" fmla="*/ 95929 w 164590"/>
                        <a:gd name="connsiteY4" fmla="*/ 19049 h 69221"/>
                        <a:gd name="connsiteX5" fmla="*/ 17516 w 164590"/>
                        <a:gd name="connsiteY5" fmla="*/ 23324 h 69221"/>
                        <a:gd name="connsiteX6" fmla="*/ 7765 w 164590"/>
                        <a:gd name="connsiteY6" fmla="*/ 41090 h 69221"/>
                        <a:gd name="connsiteX7" fmla="*/ 36351 w 164590"/>
                        <a:gd name="connsiteY7" fmla="*/ 60860 h 69221"/>
                        <a:gd name="connsiteX8" fmla="*/ 161117 w 164590"/>
                        <a:gd name="connsiteY8" fmla="*/ 24926 h 69221"/>
                        <a:gd name="connsiteX9" fmla="*/ 164590 w 164590"/>
                        <a:gd name="connsiteY9" fmla="*/ 31873 h 69221"/>
                        <a:gd name="connsiteX10" fmla="*/ 35550 w 164590"/>
                        <a:gd name="connsiteY10" fmla="*/ 68608 h 69221"/>
                        <a:gd name="connsiteX11" fmla="*/ 33279 w 164590"/>
                        <a:gd name="connsiteY11" fmla="*/ 68341 h 69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590" h="69221">
                          <a:moveTo>
                            <a:pt x="33412" y="68207"/>
                          </a:moveTo>
                          <a:cubicBezTo>
                            <a:pt x="16848" y="65936"/>
                            <a:pt x="685" y="56986"/>
                            <a:pt x="17" y="41223"/>
                          </a:cubicBezTo>
                          <a:cubicBezTo>
                            <a:pt x="-384" y="30938"/>
                            <a:pt x="6429" y="22656"/>
                            <a:pt x="12307" y="17446"/>
                          </a:cubicBezTo>
                          <a:cubicBezTo>
                            <a:pt x="35951" y="-3794"/>
                            <a:pt x="74689" y="-5931"/>
                            <a:pt x="100471" y="12637"/>
                          </a:cubicBezTo>
                          <a:lnTo>
                            <a:pt x="95929" y="19049"/>
                          </a:lnTo>
                          <a:cubicBezTo>
                            <a:pt x="72953" y="2618"/>
                            <a:pt x="38489" y="4488"/>
                            <a:pt x="17516" y="23324"/>
                          </a:cubicBezTo>
                          <a:cubicBezTo>
                            <a:pt x="12974" y="27465"/>
                            <a:pt x="7498" y="33876"/>
                            <a:pt x="7765" y="41090"/>
                          </a:cubicBezTo>
                          <a:cubicBezTo>
                            <a:pt x="8165" y="52712"/>
                            <a:pt x="22993" y="59524"/>
                            <a:pt x="36351" y="60860"/>
                          </a:cubicBezTo>
                          <a:cubicBezTo>
                            <a:pt x="80968" y="65402"/>
                            <a:pt x="125451" y="42960"/>
                            <a:pt x="161117" y="24926"/>
                          </a:cubicBezTo>
                          <a:lnTo>
                            <a:pt x="164590" y="31873"/>
                          </a:lnTo>
                          <a:cubicBezTo>
                            <a:pt x="127989" y="50307"/>
                            <a:pt x="82571" y="73283"/>
                            <a:pt x="35550" y="68608"/>
                          </a:cubicBezTo>
                          <a:cubicBezTo>
                            <a:pt x="34748" y="68608"/>
                            <a:pt x="34080" y="68474"/>
                            <a:pt x="33279" y="68341"/>
                          </a:cubicBezTo>
                          <a:close/>
                        </a:path>
                      </a:pathLst>
                    </a:custGeom>
                    <a:solidFill>
                      <a:srgbClr val="F9C2B0"/>
                    </a:solidFill>
                    <a:ln w="0" cap="flat">
                      <a:noFill/>
                      <a:prstDash val="solid"/>
                      <a:miter/>
                    </a:ln>
                  </p:spPr>
                  <p:txBody>
                    <a:bodyPr rtlCol="0" anchor="ctr"/>
                    <a:lstStyle/>
                    <a:p>
                      <a:endParaRPr lang="zh-CN" altLang="en-US"/>
                    </a:p>
                  </p:txBody>
                </p:sp>
                <p:sp>
                  <p:nvSpPr>
                    <p:cNvPr id="54" name="任意多边形: 形状 53"/>
                    <p:cNvSpPr/>
                    <p:nvPr/>
                  </p:nvSpPr>
                  <p:spPr>
                    <a:xfrm>
                      <a:off x="3651374" y="2984998"/>
                      <a:ext cx="352120" cy="179052"/>
                    </a:xfrm>
                    <a:custGeom>
                      <a:avLst/>
                      <a:gdLst>
                        <a:gd name="connsiteX0" fmla="*/ 39672 w 352120"/>
                        <a:gd name="connsiteY0" fmla="*/ 178667 h 179052"/>
                        <a:gd name="connsiteX1" fmla="*/ 36065 w 352120"/>
                        <a:gd name="connsiteY1" fmla="*/ 177999 h 179052"/>
                        <a:gd name="connsiteX2" fmla="*/ 532 w 352120"/>
                        <a:gd name="connsiteY2" fmla="*/ 140195 h 179052"/>
                        <a:gd name="connsiteX3" fmla="*/ 49690 w 352120"/>
                        <a:gd name="connsiteY3" fmla="*/ 66591 h 179052"/>
                        <a:gd name="connsiteX4" fmla="*/ 352121 w 352120"/>
                        <a:gd name="connsiteY4" fmla="*/ 4742 h 179052"/>
                        <a:gd name="connsiteX5" fmla="*/ 350919 w 352120"/>
                        <a:gd name="connsiteY5" fmla="*/ 12490 h 179052"/>
                        <a:gd name="connsiteX6" fmla="*/ 53831 w 352120"/>
                        <a:gd name="connsiteY6" fmla="*/ 73270 h 179052"/>
                        <a:gd name="connsiteX7" fmla="*/ 8280 w 352120"/>
                        <a:gd name="connsiteY7" fmla="*/ 138993 h 179052"/>
                        <a:gd name="connsiteX8" fmla="*/ 37802 w 352120"/>
                        <a:gd name="connsiteY8" fmla="*/ 170251 h 179052"/>
                        <a:gd name="connsiteX9" fmla="*/ 72132 w 352120"/>
                        <a:gd name="connsiteY9" fmla="*/ 167713 h 179052"/>
                        <a:gd name="connsiteX10" fmla="*/ 115413 w 352120"/>
                        <a:gd name="connsiteY10" fmla="*/ 167179 h 179052"/>
                        <a:gd name="connsiteX11" fmla="*/ 112474 w 352120"/>
                        <a:gd name="connsiteY11" fmla="*/ 174392 h 179052"/>
                        <a:gd name="connsiteX12" fmla="*/ 73735 w 352120"/>
                        <a:gd name="connsiteY12" fmla="*/ 175327 h 179052"/>
                        <a:gd name="connsiteX13" fmla="*/ 39805 w 352120"/>
                        <a:gd name="connsiteY13" fmla="*/ 178533 h 1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2120" h="179052">
                          <a:moveTo>
                            <a:pt x="39672" y="178667"/>
                          </a:moveTo>
                          <a:cubicBezTo>
                            <a:pt x="38469" y="178533"/>
                            <a:pt x="37267" y="178266"/>
                            <a:pt x="36065" y="177999"/>
                          </a:cubicBezTo>
                          <a:cubicBezTo>
                            <a:pt x="17898" y="174125"/>
                            <a:pt x="3337" y="158629"/>
                            <a:pt x="532" y="140195"/>
                          </a:cubicBezTo>
                          <a:cubicBezTo>
                            <a:pt x="-3342" y="114814"/>
                            <a:pt x="14024" y="88632"/>
                            <a:pt x="49690" y="66591"/>
                          </a:cubicBezTo>
                          <a:cubicBezTo>
                            <a:pt x="138523" y="11689"/>
                            <a:pt x="248728" y="-10620"/>
                            <a:pt x="352121" y="4742"/>
                          </a:cubicBezTo>
                          <a:lnTo>
                            <a:pt x="350919" y="12490"/>
                          </a:lnTo>
                          <a:cubicBezTo>
                            <a:pt x="249262" y="-2872"/>
                            <a:pt x="141194" y="19303"/>
                            <a:pt x="53831" y="73270"/>
                          </a:cubicBezTo>
                          <a:cubicBezTo>
                            <a:pt x="34863" y="85025"/>
                            <a:pt x="3605" y="109204"/>
                            <a:pt x="8280" y="138993"/>
                          </a:cubicBezTo>
                          <a:cubicBezTo>
                            <a:pt x="10551" y="153954"/>
                            <a:pt x="22974" y="167045"/>
                            <a:pt x="37802" y="170251"/>
                          </a:cubicBezTo>
                          <a:cubicBezTo>
                            <a:pt x="48622" y="172655"/>
                            <a:pt x="60110" y="170251"/>
                            <a:pt x="72132" y="167713"/>
                          </a:cubicBezTo>
                          <a:cubicBezTo>
                            <a:pt x="86426" y="164640"/>
                            <a:pt x="101253" y="161568"/>
                            <a:pt x="115413" y="167179"/>
                          </a:cubicBezTo>
                          <a:lnTo>
                            <a:pt x="112474" y="174392"/>
                          </a:lnTo>
                          <a:cubicBezTo>
                            <a:pt x="100585" y="169583"/>
                            <a:pt x="87494" y="172388"/>
                            <a:pt x="73735" y="175327"/>
                          </a:cubicBezTo>
                          <a:cubicBezTo>
                            <a:pt x="62648" y="177732"/>
                            <a:pt x="51160" y="180136"/>
                            <a:pt x="39805" y="178533"/>
                          </a:cubicBezTo>
                          <a:close/>
                        </a:path>
                      </a:pathLst>
                    </a:custGeom>
                    <a:solidFill>
                      <a:srgbClr val="F9C2B0"/>
                    </a:solidFill>
                    <a:ln w="0" cap="flat">
                      <a:noFill/>
                      <a:prstDash val="solid"/>
                      <a:miter/>
                    </a:ln>
                  </p:spPr>
                  <p:txBody>
                    <a:bodyPr rtlCol="0" anchor="ctr"/>
                    <a:lstStyle/>
                    <a:p>
                      <a:endParaRPr lang="zh-CN" altLang="en-US"/>
                    </a:p>
                  </p:txBody>
                </p:sp>
              </p:grpSp>
            </p:grpSp>
            <p:sp>
              <p:nvSpPr>
                <p:cNvPr id="29" name="任意多边形: 形状 28"/>
                <p:cNvSpPr/>
                <p:nvPr/>
              </p:nvSpPr>
              <p:spPr>
                <a:xfrm rot="645000">
                  <a:off x="2845233" y="2597466"/>
                  <a:ext cx="755808" cy="1023239"/>
                </a:xfrm>
                <a:custGeom>
                  <a:avLst/>
                  <a:gdLst>
                    <a:gd name="connsiteX0" fmla="*/ 0 w 755808"/>
                    <a:gd name="connsiteY0" fmla="*/ 0 h 1023239"/>
                    <a:gd name="connsiteX1" fmla="*/ 755808 w 755808"/>
                    <a:gd name="connsiteY1" fmla="*/ 0 h 1023239"/>
                    <a:gd name="connsiteX2" fmla="*/ 755808 w 755808"/>
                    <a:gd name="connsiteY2" fmla="*/ 1023240 h 1023239"/>
                    <a:gd name="connsiteX3" fmla="*/ 0 w 755808"/>
                    <a:gd name="connsiteY3" fmla="*/ 1023240 h 1023239"/>
                  </a:gdLst>
                  <a:ahLst/>
                  <a:cxnLst>
                    <a:cxn ang="0">
                      <a:pos x="connsiteX0" y="connsiteY0"/>
                    </a:cxn>
                    <a:cxn ang="0">
                      <a:pos x="connsiteX1" y="connsiteY1"/>
                    </a:cxn>
                    <a:cxn ang="0">
                      <a:pos x="connsiteX2" y="connsiteY2"/>
                    </a:cxn>
                    <a:cxn ang="0">
                      <a:pos x="connsiteX3" y="connsiteY3"/>
                    </a:cxn>
                  </a:cxnLst>
                  <a:rect l="l" t="t" r="r" b="b"/>
                  <a:pathLst>
                    <a:path w="755808" h="1023239">
                      <a:moveTo>
                        <a:pt x="0" y="0"/>
                      </a:moveTo>
                      <a:lnTo>
                        <a:pt x="755808" y="0"/>
                      </a:lnTo>
                      <a:lnTo>
                        <a:pt x="755808" y="1023240"/>
                      </a:lnTo>
                      <a:lnTo>
                        <a:pt x="0" y="1023240"/>
                      </a:lnTo>
                      <a:close/>
                    </a:path>
                  </a:pathLst>
                </a:custGeom>
                <a:solidFill>
                  <a:srgbClr val="FFEECC"/>
                </a:solidFill>
                <a:ln w="0" cap="flat">
                  <a:noFill/>
                  <a:prstDash val="solid"/>
                  <a:miter/>
                </a:ln>
              </p:spPr>
              <p:txBody>
                <a:bodyPr rtlCol="0" anchor="ctr"/>
                <a:lstStyle/>
                <a:p>
                  <a:endParaRPr lang="zh-CN" altLang="en-US"/>
                </a:p>
              </p:txBody>
            </p:sp>
            <p:sp>
              <p:nvSpPr>
                <p:cNvPr id="30" name="任意多边形: 形状 29"/>
                <p:cNvSpPr/>
                <p:nvPr/>
              </p:nvSpPr>
              <p:spPr>
                <a:xfrm>
                  <a:off x="3006197" y="2756725"/>
                  <a:ext cx="427587" cy="111149"/>
                </a:xfrm>
                <a:custGeom>
                  <a:avLst/>
                  <a:gdLst>
                    <a:gd name="connsiteX0" fmla="*/ 106 w 427587"/>
                    <a:gd name="connsiteY0" fmla="*/ 13539 h 111149"/>
                    <a:gd name="connsiteX1" fmla="*/ 53405 w 427587"/>
                    <a:gd name="connsiteY1" fmla="*/ 53346 h 111149"/>
                    <a:gd name="connsiteX2" fmla="*/ 92545 w 427587"/>
                    <a:gd name="connsiteY2" fmla="*/ 31305 h 111149"/>
                    <a:gd name="connsiteX3" fmla="*/ 104300 w 427587"/>
                    <a:gd name="connsiteY3" fmla="*/ 15409 h 111149"/>
                    <a:gd name="connsiteX4" fmla="*/ 96686 w 427587"/>
                    <a:gd name="connsiteY4" fmla="*/ 849 h 111149"/>
                    <a:gd name="connsiteX5" fmla="*/ 70103 w 427587"/>
                    <a:gd name="connsiteY5" fmla="*/ 16878 h 111149"/>
                    <a:gd name="connsiteX6" fmla="*/ 79320 w 427587"/>
                    <a:gd name="connsiteY6" fmla="*/ 51343 h 111149"/>
                    <a:gd name="connsiteX7" fmla="*/ 121532 w 427587"/>
                    <a:gd name="connsiteY7" fmla="*/ 71246 h 111149"/>
                    <a:gd name="connsiteX8" fmla="*/ 170023 w 427587"/>
                    <a:gd name="connsiteY8" fmla="*/ 69644 h 111149"/>
                    <a:gd name="connsiteX9" fmla="*/ 194735 w 427587"/>
                    <a:gd name="connsiteY9" fmla="*/ 42660 h 111149"/>
                    <a:gd name="connsiteX10" fmla="*/ 179373 w 427587"/>
                    <a:gd name="connsiteY10" fmla="*/ 14741 h 111149"/>
                    <a:gd name="connsiteX11" fmla="*/ 148516 w 427587"/>
                    <a:gd name="connsiteY11" fmla="*/ 32908 h 111149"/>
                    <a:gd name="connsiteX12" fmla="*/ 160138 w 427587"/>
                    <a:gd name="connsiteY12" fmla="*/ 70712 h 111149"/>
                    <a:gd name="connsiteX13" fmla="*/ 229868 w 427587"/>
                    <a:gd name="connsiteY13" fmla="*/ 85807 h 111149"/>
                    <a:gd name="connsiteX14" fmla="*/ 261126 w 427587"/>
                    <a:gd name="connsiteY14" fmla="*/ 67373 h 111149"/>
                    <a:gd name="connsiteX15" fmla="*/ 271946 w 427587"/>
                    <a:gd name="connsiteY15" fmla="*/ 53213 h 111149"/>
                    <a:gd name="connsiteX16" fmla="*/ 275419 w 427587"/>
                    <a:gd name="connsiteY16" fmla="*/ 45064 h 111149"/>
                    <a:gd name="connsiteX17" fmla="*/ 271679 w 427587"/>
                    <a:gd name="connsiteY17" fmla="*/ 37717 h 111149"/>
                    <a:gd name="connsiteX18" fmla="*/ 243627 w 427587"/>
                    <a:gd name="connsiteY18" fmla="*/ 50140 h 111149"/>
                    <a:gd name="connsiteX19" fmla="*/ 253111 w 427587"/>
                    <a:gd name="connsiteY19" fmla="*/ 86608 h 111149"/>
                    <a:gd name="connsiteX20" fmla="*/ 330856 w 427587"/>
                    <a:gd name="connsiteY20" fmla="*/ 91685 h 111149"/>
                    <a:gd name="connsiteX21" fmla="*/ 347821 w 427587"/>
                    <a:gd name="connsiteY21" fmla="*/ 77391 h 111149"/>
                    <a:gd name="connsiteX22" fmla="*/ 340875 w 427587"/>
                    <a:gd name="connsiteY22" fmla="*/ 75521 h 111149"/>
                    <a:gd name="connsiteX23" fmla="*/ 368793 w 427587"/>
                    <a:gd name="connsiteY23" fmla="*/ 108650 h 111149"/>
                    <a:gd name="connsiteX24" fmla="*/ 425165 w 427587"/>
                    <a:gd name="connsiteY24" fmla="*/ 103039 h 111149"/>
                    <a:gd name="connsiteX25" fmla="*/ 422226 w 427587"/>
                    <a:gd name="connsiteY25" fmla="*/ 95826 h 111149"/>
                    <a:gd name="connsiteX26" fmla="*/ 373335 w 427587"/>
                    <a:gd name="connsiteY26" fmla="*/ 101837 h 111149"/>
                    <a:gd name="connsiteX27" fmla="*/ 348622 w 427587"/>
                    <a:gd name="connsiteY27" fmla="*/ 74452 h 111149"/>
                    <a:gd name="connsiteX28" fmla="*/ 341676 w 427587"/>
                    <a:gd name="connsiteY28" fmla="*/ 72582 h 111149"/>
                    <a:gd name="connsiteX29" fmla="*/ 278358 w 427587"/>
                    <a:gd name="connsiteY29" fmla="*/ 94490 h 111149"/>
                    <a:gd name="connsiteX30" fmla="*/ 254981 w 427587"/>
                    <a:gd name="connsiteY30" fmla="*/ 75788 h 111149"/>
                    <a:gd name="connsiteX31" fmla="*/ 254580 w 427587"/>
                    <a:gd name="connsiteY31" fmla="*/ 45064 h 111149"/>
                    <a:gd name="connsiteX32" fmla="*/ 260859 w 427587"/>
                    <a:gd name="connsiteY32" fmla="*/ 41458 h 111149"/>
                    <a:gd name="connsiteX33" fmla="*/ 267271 w 427587"/>
                    <a:gd name="connsiteY33" fmla="*/ 44263 h 111149"/>
                    <a:gd name="connsiteX34" fmla="*/ 260992 w 427587"/>
                    <a:gd name="connsiteY34" fmla="*/ 55617 h 111149"/>
                    <a:gd name="connsiteX35" fmla="*/ 240020 w 427587"/>
                    <a:gd name="connsiteY35" fmla="*/ 73250 h 111149"/>
                    <a:gd name="connsiteX36" fmla="*/ 186453 w 427587"/>
                    <a:gd name="connsiteY36" fmla="*/ 78193 h 111149"/>
                    <a:gd name="connsiteX37" fmla="*/ 159203 w 427587"/>
                    <a:gd name="connsiteY37" fmla="*/ 29569 h 111149"/>
                    <a:gd name="connsiteX38" fmla="*/ 184850 w 427587"/>
                    <a:gd name="connsiteY38" fmla="*/ 28233 h 111149"/>
                    <a:gd name="connsiteX39" fmla="*/ 180843 w 427587"/>
                    <a:gd name="connsiteY39" fmla="*/ 54148 h 111149"/>
                    <a:gd name="connsiteX40" fmla="*/ 151188 w 427587"/>
                    <a:gd name="connsiteY40" fmla="*/ 65369 h 111149"/>
                    <a:gd name="connsiteX41" fmla="*/ 109911 w 427587"/>
                    <a:gd name="connsiteY41" fmla="*/ 59892 h 111149"/>
                    <a:gd name="connsiteX42" fmla="*/ 80923 w 427587"/>
                    <a:gd name="connsiteY42" fmla="*/ 40923 h 111149"/>
                    <a:gd name="connsiteX43" fmla="*/ 80122 w 427587"/>
                    <a:gd name="connsiteY43" fmla="*/ 14608 h 111149"/>
                    <a:gd name="connsiteX44" fmla="*/ 92812 w 427587"/>
                    <a:gd name="connsiteY44" fmla="*/ 7795 h 111149"/>
                    <a:gd name="connsiteX45" fmla="*/ 91076 w 427587"/>
                    <a:gd name="connsiteY45" fmla="*/ 21955 h 111149"/>
                    <a:gd name="connsiteX46" fmla="*/ 58615 w 427587"/>
                    <a:gd name="connsiteY46" fmla="*/ 43729 h 111149"/>
                    <a:gd name="connsiteX47" fmla="*/ 24552 w 427587"/>
                    <a:gd name="connsiteY47" fmla="*/ 41591 h 111149"/>
                    <a:gd name="connsiteX48" fmla="*/ 7987 w 427587"/>
                    <a:gd name="connsiteY48" fmla="*/ 14474 h 111149"/>
                    <a:gd name="connsiteX49" fmla="*/ 240 w 427587"/>
                    <a:gd name="connsiteY49" fmla="*/ 13405 h 111149"/>
                    <a:gd name="connsiteX50" fmla="*/ 240 w 427587"/>
                    <a:gd name="connsiteY50" fmla="*/ 13405 h 11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27587" h="111149">
                      <a:moveTo>
                        <a:pt x="106" y="13539"/>
                      </a:moveTo>
                      <a:cubicBezTo>
                        <a:pt x="-2031" y="41591"/>
                        <a:pt x="28559" y="58556"/>
                        <a:pt x="53405" y="53346"/>
                      </a:cubicBezTo>
                      <a:cubicBezTo>
                        <a:pt x="68367" y="50274"/>
                        <a:pt x="81591" y="41591"/>
                        <a:pt x="92545" y="31305"/>
                      </a:cubicBezTo>
                      <a:cubicBezTo>
                        <a:pt x="97354" y="26764"/>
                        <a:pt x="102564" y="21955"/>
                        <a:pt x="104300" y="15409"/>
                      </a:cubicBezTo>
                      <a:cubicBezTo>
                        <a:pt x="106037" y="9131"/>
                        <a:pt x="103098" y="2852"/>
                        <a:pt x="96686" y="849"/>
                      </a:cubicBezTo>
                      <a:cubicBezTo>
                        <a:pt x="84931" y="-2892"/>
                        <a:pt x="73843" y="6325"/>
                        <a:pt x="70103" y="16878"/>
                      </a:cubicBezTo>
                      <a:cubicBezTo>
                        <a:pt x="65561" y="29569"/>
                        <a:pt x="70103" y="42125"/>
                        <a:pt x="79320" y="51343"/>
                      </a:cubicBezTo>
                      <a:cubicBezTo>
                        <a:pt x="90408" y="62430"/>
                        <a:pt x="106438" y="68174"/>
                        <a:pt x="121532" y="71246"/>
                      </a:cubicBezTo>
                      <a:cubicBezTo>
                        <a:pt x="137162" y="74452"/>
                        <a:pt x="154661" y="74987"/>
                        <a:pt x="170023" y="69644"/>
                      </a:cubicBezTo>
                      <a:cubicBezTo>
                        <a:pt x="182312" y="65369"/>
                        <a:pt x="192865" y="56018"/>
                        <a:pt x="194735" y="42660"/>
                      </a:cubicBezTo>
                      <a:cubicBezTo>
                        <a:pt x="196339" y="31172"/>
                        <a:pt x="191262" y="18348"/>
                        <a:pt x="179373" y="14741"/>
                      </a:cubicBezTo>
                      <a:cubicBezTo>
                        <a:pt x="166416" y="10867"/>
                        <a:pt x="152657" y="20752"/>
                        <a:pt x="148516" y="32908"/>
                      </a:cubicBezTo>
                      <a:cubicBezTo>
                        <a:pt x="143841" y="46534"/>
                        <a:pt x="150653" y="60961"/>
                        <a:pt x="160138" y="70712"/>
                      </a:cubicBezTo>
                      <a:cubicBezTo>
                        <a:pt x="178171" y="89147"/>
                        <a:pt x="205956" y="93020"/>
                        <a:pt x="229868" y="85807"/>
                      </a:cubicBezTo>
                      <a:cubicBezTo>
                        <a:pt x="241489" y="82334"/>
                        <a:pt x="252443" y="75922"/>
                        <a:pt x="261126" y="67373"/>
                      </a:cubicBezTo>
                      <a:cubicBezTo>
                        <a:pt x="265401" y="63098"/>
                        <a:pt x="269007" y="58423"/>
                        <a:pt x="271946" y="53213"/>
                      </a:cubicBezTo>
                      <a:cubicBezTo>
                        <a:pt x="273282" y="50942"/>
                        <a:pt x="275286" y="47870"/>
                        <a:pt x="275419" y="45064"/>
                      </a:cubicBezTo>
                      <a:cubicBezTo>
                        <a:pt x="275419" y="42393"/>
                        <a:pt x="273549" y="39454"/>
                        <a:pt x="271679" y="37717"/>
                      </a:cubicBezTo>
                      <a:cubicBezTo>
                        <a:pt x="260592" y="27431"/>
                        <a:pt x="246833" y="38385"/>
                        <a:pt x="243627" y="50140"/>
                      </a:cubicBezTo>
                      <a:cubicBezTo>
                        <a:pt x="240020" y="62964"/>
                        <a:pt x="244562" y="76723"/>
                        <a:pt x="253111" y="86608"/>
                      </a:cubicBezTo>
                      <a:cubicBezTo>
                        <a:pt x="273549" y="110252"/>
                        <a:pt x="306544" y="107714"/>
                        <a:pt x="330856" y="91685"/>
                      </a:cubicBezTo>
                      <a:cubicBezTo>
                        <a:pt x="337134" y="87543"/>
                        <a:pt x="342611" y="82735"/>
                        <a:pt x="347821" y="77391"/>
                      </a:cubicBezTo>
                      <a:lnTo>
                        <a:pt x="340875" y="75521"/>
                      </a:lnTo>
                      <a:cubicBezTo>
                        <a:pt x="341275" y="91417"/>
                        <a:pt x="354233" y="103974"/>
                        <a:pt x="368793" y="108650"/>
                      </a:cubicBezTo>
                      <a:cubicBezTo>
                        <a:pt x="387495" y="114661"/>
                        <a:pt x="407265" y="108650"/>
                        <a:pt x="425165" y="103039"/>
                      </a:cubicBezTo>
                      <a:cubicBezTo>
                        <a:pt x="429974" y="101570"/>
                        <a:pt x="426901" y="94356"/>
                        <a:pt x="422226" y="95826"/>
                      </a:cubicBezTo>
                      <a:cubicBezTo>
                        <a:pt x="406864" y="100635"/>
                        <a:pt x="389499" y="106245"/>
                        <a:pt x="373335" y="101837"/>
                      </a:cubicBezTo>
                      <a:cubicBezTo>
                        <a:pt x="360645" y="98364"/>
                        <a:pt x="349023" y="88211"/>
                        <a:pt x="348622" y="74452"/>
                      </a:cubicBezTo>
                      <a:cubicBezTo>
                        <a:pt x="348622" y="70712"/>
                        <a:pt x="343680" y="70445"/>
                        <a:pt x="341676" y="72582"/>
                      </a:cubicBezTo>
                      <a:cubicBezTo>
                        <a:pt x="326047" y="88746"/>
                        <a:pt x="301334" y="102238"/>
                        <a:pt x="278358" y="94490"/>
                      </a:cubicBezTo>
                      <a:cubicBezTo>
                        <a:pt x="268740" y="91284"/>
                        <a:pt x="260191" y="84605"/>
                        <a:pt x="254981" y="75788"/>
                      </a:cubicBezTo>
                      <a:cubicBezTo>
                        <a:pt x="249771" y="67105"/>
                        <a:pt x="247367" y="53480"/>
                        <a:pt x="254580" y="45064"/>
                      </a:cubicBezTo>
                      <a:cubicBezTo>
                        <a:pt x="256183" y="43194"/>
                        <a:pt x="258321" y="41591"/>
                        <a:pt x="260859" y="41458"/>
                      </a:cubicBezTo>
                      <a:cubicBezTo>
                        <a:pt x="262729" y="41458"/>
                        <a:pt x="266469" y="42125"/>
                        <a:pt x="267271" y="44263"/>
                      </a:cubicBezTo>
                      <a:cubicBezTo>
                        <a:pt x="268206" y="46934"/>
                        <a:pt x="262729" y="53480"/>
                        <a:pt x="260992" y="55617"/>
                      </a:cubicBezTo>
                      <a:cubicBezTo>
                        <a:pt x="255382" y="62964"/>
                        <a:pt x="248168" y="68976"/>
                        <a:pt x="240020" y="73250"/>
                      </a:cubicBezTo>
                      <a:cubicBezTo>
                        <a:pt x="223856" y="81666"/>
                        <a:pt x="203953" y="84338"/>
                        <a:pt x="186453" y="78193"/>
                      </a:cubicBezTo>
                      <a:cubicBezTo>
                        <a:pt x="169088" y="72048"/>
                        <a:pt x="143974" y="49205"/>
                        <a:pt x="159203" y="29569"/>
                      </a:cubicBezTo>
                      <a:cubicBezTo>
                        <a:pt x="165481" y="21420"/>
                        <a:pt x="178706" y="17814"/>
                        <a:pt x="184850" y="28233"/>
                      </a:cubicBezTo>
                      <a:cubicBezTo>
                        <a:pt x="189659" y="36381"/>
                        <a:pt x="187388" y="47602"/>
                        <a:pt x="180843" y="54148"/>
                      </a:cubicBezTo>
                      <a:cubicBezTo>
                        <a:pt x="173229" y="61896"/>
                        <a:pt x="161741" y="64567"/>
                        <a:pt x="151188" y="65369"/>
                      </a:cubicBezTo>
                      <a:cubicBezTo>
                        <a:pt x="137295" y="66437"/>
                        <a:pt x="123002" y="64434"/>
                        <a:pt x="109911" y="59892"/>
                      </a:cubicBezTo>
                      <a:cubicBezTo>
                        <a:pt x="98957" y="56152"/>
                        <a:pt x="87736" y="50675"/>
                        <a:pt x="80923" y="40923"/>
                      </a:cubicBezTo>
                      <a:cubicBezTo>
                        <a:pt x="75313" y="33042"/>
                        <a:pt x="74511" y="22756"/>
                        <a:pt x="80122" y="14608"/>
                      </a:cubicBezTo>
                      <a:cubicBezTo>
                        <a:pt x="82927" y="10600"/>
                        <a:pt x="87603" y="7127"/>
                        <a:pt x="92812" y="7795"/>
                      </a:cubicBezTo>
                      <a:cubicBezTo>
                        <a:pt x="102029" y="8997"/>
                        <a:pt x="94415" y="18615"/>
                        <a:pt x="91076" y="21955"/>
                      </a:cubicBezTo>
                      <a:cubicBezTo>
                        <a:pt x="81992" y="31172"/>
                        <a:pt x="71038" y="39454"/>
                        <a:pt x="58615" y="43729"/>
                      </a:cubicBezTo>
                      <a:cubicBezTo>
                        <a:pt x="47261" y="47602"/>
                        <a:pt x="35105" y="47469"/>
                        <a:pt x="24552" y="41591"/>
                      </a:cubicBezTo>
                      <a:cubicBezTo>
                        <a:pt x="14800" y="36114"/>
                        <a:pt x="7052" y="26096"/>
                        <a:pt x="7987" y="14474"/>
                      </a:cubicBezTo>
                      <a:cubicBezTo>
                        <a:pt x="8388" y="9531"/>
                        <a:pt x="640" y="8329"/>
                        <a:pt x="240" y="13405"/>
                      </a:cubicBezTo>
                      <a:lnTo>
                        <a:pt x="240" y="13405"/>
                      </a:lnTo>
                      <a:close/>
                    </a:path>
                  </a:pathLst>
                </a:custGeom>
                <a:solidFill>
                  <a:srgbClr val="473125"/>
                </a:solidFill>
                <a:ln w="0" cap="flat">
                  <a:noFill/>
                  <a:prstDash val="solid"/>
                  <a:miter/>
                </a:ln>
              </p:spPr>
              <p:txBody>
                <a:bodyPr rtlCol="0" anchor="ctr"/>
                <a:lstStyle/>
                <a:p>
                  <a:endParaRPr lang="zh-CN" altLang="en-US"/>
                </a:p>
              </p:txBody>
            </p:sp>
            <p:sp>
              <p:nvSpPr>
                <p:cNvPr id="31" name="任意多边形: 形状 30"/>
                <p:cNvSpPr/>
                <p:nvPr/>
              </p:nvSpPr>
              <p:spPr>
                <a:xfrm>
                  <a:off x="2988947" y="2900506"/>
                  <a:ext cx="400702" cy="89447"/>
                </a:xfrm>
                <a:custGeom>
                  <a:avLst/>
                  <a:gdLst>
                    <a:gd name="connsiteX0" fmla="*/ 258 w 400702"/>
                    <a:gd name="connsiteY0" fmla="*/ 4810 h 89447"/>
                    <a:gd name="connsiteX1" fmla="*/ 52622 w 400702"/>
                    <a:gd name="connsiteY1" fmla="*/ 41011 h 89447"/>
                    <a:gd name="connsiteX2" fmla="*/ 86686 w 400702"/>
                    <a:gd name="connsiteY2" fmla="*/ 40476 h 89447"/>
                    <a:gd name="connsiteX3" fmla="*/ 113001 w 400702"/>
                    <a:gd name="connsiteY3" fmla="*/ 21908 h 89447"/>
                    <a:gd name="connsiteX4" fmla="*/ 98574 w 400702"/>
                    <a:gd name="connsiteY4" fmla="*/ 2405 h 89447"/>
                    <a:gd name="connsiteX5" fmla="*/ 76533 w 400702"/>
                    <a:gd name="connsiteY5" fmla="*/ 18435 h 89447"/>
                    <a:gd name="connsiteX6" fmla="*/ 124623 w 400702"/>
                    <a:gd name="connsiteY6" fmla="*/ 61315 h 89447"/>
                    <a:gd name="connsiteX7" fmla="*/ 198360 w 400702"/>
                    <a:gd name="connsiteY7" fmla="*/ 32461 h 89447"/>
                    <a:gd name="connsiteX8" fmla="*/ 197692 w 400702"/>
                    <a:gd name="connsiteY8" fmla="*/ 26985 h 89447"/>
                    <a:gd name="connsiteX9" fmla="*/ 170842 w 400702"/>
                    <a:gd name="connsiteY9" fmla="*/ 38205 h 89447"/>
                    <a:gd name="connsiteX10" fmla="*/ 191414 w 400702"/>
                    <a:gd name="connsiteY10" fmla="*/ 69063 h 89447"/>
                    <a:gd name="connsiteX11" fmla="*/ 276506 w 400702"/>
                    <a:gd name="connsiteY11" fmla="*/ 64655 h 89447"/>
                    <a:gd name="connsiteX12" fmla="*/ 292937 w 400702"/>
                    <a:gd name="connsiteY12" fmla="*/ 49293 h 89447"/>
                    <a:gd name="connsiteX13" fmla="*/ 290265 w 400702"/>
                    <a:gd name="connsiteY13" fmla="*/ 32194 h 89447"/>
                    <a:gd name="connsiteX14" fmla="*/ 286391 w 400702"/>
                    <a:gd name="connsiteY14" fmla="*/ 31660 h 89447"/>
                    <a:gd name="connsiteX15" fmla="*/ 273033 w 400702"/>
                    <a:gd name="connsiteY15" fmla="*/ 56640 h 89447"/>
                    <a:gd name="connsiteX16" fmla="*/ 291334 w 400702"/>
                    <a:gd name="connsiteY16" fmla="*/ 82421 h 89447"/>
                    <a:gd name="connsiteX17" fmla="*/ 365472 w 400702"/>
                    <a:gd name="connsiteY17" fmla="*/ 79349 h 89447"/>
                    <a:gd name="connsiteX18" fmla="*/ 399802 w 400702"/>
                    <a:gd name="connsiteY18" fmla="*/ 53033 h 89447"/>
                    <a:gd name="connsiteX19" fmla="*/ 393658 w 400702"/>
                    <a:gd name="connsiteY19" fmla="*/ 48224 h 89447"/>
                    <a:gd name="connsiteX20" fmla="*/ 322325 w 400702"/>
                    <a:gd name="connsiteY20" fmla="*/ 81353 h 89447"/>
                    <a:gd name="connsiteX21" fmla="*/ 285456 w 400702"/>
                    <a:gd name="connsiteY21" fmla="*/ 67994 h 89447"/>
                    <a:gd name="connsiteX22" fmla="*/ 289464 w 400702"/>
                    <a:gd name="connsiteY22" fmla="*/ 38873 h 89447"/>
                    <a:gd name="connsiteX23" fmla="*/ 285590 w 400702"/>
                    <a:gd name="connsiteY23" fmla="*/ 38339 h 89447"/>
                    <a:gd name="connsiteX24" fmla="*/ 280914 w 400702"/>
                    <a:gd name="connsiteY24" fmla="*/ 52365 h 89447"/>
                    <a:gd name="connsiteX25" fmla="*/ 263014 w 400702"/>
                    <a:gd name="connsiteY25" fmla="*/ 63052 h 89447"/>
                    <a:gd name="connsiteX26" fmla="*/ 222138 w 400702"/>
                    <a:gd name="connsiteY26" fmla="*/ 69597 h 89447"/>
                    <a:gd name="connsiteX27" fmla="*/ 184735 w 400702"/>
                    <a:gd name="connsiteY27" fmla="*/ 55304 h 89447"/>
                    <a:gd name="connsiteX28" fmla="*/ 179392 w 400702"/>
                    <a:gd name="connsiteY28" fmla="*/ 38205 h 89447"/>
                    <a:gd name="connsiteX29" fmla="*/ 193017 w 400702"/>
                    <a:gd name="connsiteY29" fmla="*/ 33263 h 89447"/>
                    <a:gd name="connsiteX30" fmla="*/ 192349 w 400702"/>
                    <a:gd name="connsiteY30" fmla="*/ 27786 h 89447"/>
                    <a:gd name="connsiteX31" fmla="*/ 141721 w 400702"/>
                    <a:gd name="connsiteY31" fmla="*/ 53567 h 89447"/>
                    <a:gd name="connsiteX32" fmla="*/ 87353 w 400702"/>
                    <a:gd name="connsiteY32" fmla="*/ 35801 h 89447"/>
                    <a:gd name="connsiteX33" fmla="*/ 91227 w 400702"/>
                    <a:gd name="connsiteY33" fmla="*/ 10821 h 89447"/>
                    <a:gd name="connsiteX34" fmla="*/ 105254 w 400702"/>
                    <a:gd name="connsiteY34" fmla="*/ 21241 h 89447"/>
                    <a:gd name="connsiteX35" fmla="*/ 81209 w 400702"/>
                    <a:gd name="connsiteY35" fmla="*/ 33797 h 89447"/>
                    <a:gd name="connsiteX36" fmla="*/ 54492 w 400702"/>
                    <a:gd name="connsiteY36" fmla="*/ 33797 h 89447"/>
                    <a:gd name="connsiteX37" fmla="*/ 7605 w 400702"/>
                    <a:gd name="connsiteY37" fmla="*/ 2272 h 89447"/>
                    <a:gd name="connsiteX38" fmla="*/ 391 w 400702"/>
                    <a:gd name="connsiteY38" fmla="*/ 5211 h 89447"/>
                    <a:gd name="connsiteX39" fmla="*/ 391 w 400702"/>
                    <a:gd name="connsiteY39" fmla="*/ 5211 h 8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702" h="89447">
                      <a:moveTo>
                        <a:pt x="258" y="4810"/>
                      </a:moveTo>
                      <a:cubicBezTo>
                        <a:pt x="10143" y="25382"/>
                        <a:pt x="30581" y="37270"/>
                        <a:pt x="52622" y="41011"/>
                      </a:cubicBezTo>
                      <a:cubicBezTo>
                        <a:pt x="63843" y="42881"/>
                        <a:pt x="75598" y="42747"/>
                        <a:pt x="86686" y="40476"/>
                      </a:cubicBezTo>
                      <a:cubicBezTo>
                        <a:pt x="96971" y="38339"/>
                        <a:pt x="110330" y="33397"/>
                        <a:pt x="113001" y="21908"/>
                      </a:cubicBezTo>
                      <a:cubicBezTo>
                        <a:pt x="115272" y="12023"/>
                        <a:pt x="107792" y="4008"/>
                        <a:pt x="98574" y="2405"/>
                      </a:cubicBezTo>
                      <a:cubicBezTo>
                        <a:pt x="87754" y="535"/>
                        <a:pt x="78804" y="8149"/>
                        <a:pt x="76533" y="18435"/>
                      </a:cubicBezTo>
                      <a:cubicBezTo>
                        <a:pt x="70522" y="45686"/>
                        <a:pt x="103116" y="59312"/>
                        <a:pt x="124623" y="61315"/>
                      </a:cubicBezTo>
                      <a:cubicBezTo>
                        <a:pt x="152141" y="63853"/>
                        <a:pt x="180060" y="53167"/>
                        <a:pt x="198360" y="32461"/>
                      </a:cubicBezTo>
                      <a:cubicBezTo>
                        <a:pt x="199830" y="30859"/>
                        <a:pt x="199162" y="28320"/>
                        <a:pt x="197692" y="26985"/>
                      </a:cubicBezTo>
                      <a:cubicBezTo>
                        <a:pt x="187941" y="18569"/>
                        <a:pt x="173781" y="27385"/>
                        <a:pt x="170842" y="38205"/>
                      </a:cubicBezTo>
                      <a:cubicBezTo>
                        <a:pt x="167102" y="52098"/>
                        <a:pt x="180327" y="63586"/>
                        <a:pt x="191414" y="69063"/>
                      </a:cubicBezTo>
                      <a:cubicBezTo>
                        <a:pt x="217997" y="82288"/>
                        <a:pt x="251259" y="79750"/>
                        <a:pt x="276506" y="64655"/>
                      </a:cubicBezTo>
                      <a:cubicBezTo>
                        <a:pt x="283052" y="60781"/>
                        <a:pt x="289464" y="56239"/>
                        <a:pt x="292937" y="49293"/>
                      </a:cubicBezTo>
                      <a:cubicBezTo>
                        <a:pt x="295875" y="43415"/>
                        <a:pt x="296009" y="36202"/>
                        <a:pt x="290265" y="32194"/>
                      </a:cubicBezTo>
                      <a:cubicBezTo>
                        <a:pt x="289196" y="31393"/>
                        <a:pt x="287593" y="30992"/>
                        <a:pt x="286391" y="31660"/>
                      </a:cubicBezTo>
                      <a:cubicBezTo>
                        <a:pt x="276773" y="36202"/>
                        <a:pt x="272365" y="46354"/>
                        <a:pt x="273033" y="56640"/>
                      </a:cubicBezTo>
                      <a:cubicBezTo>
                        <a:pt x="273834" y="68128"/>
                        <a:pt x="281449" y="77078"/>
                        <a:pt x="291334" y="82421"/>
                      </a:cubicBezTo>
                      <a:cubicBezTo>
                        <a:pt x="313508" y="94310"/>
                        <a:pt x="343698" y="89635"/>
                        <a:pt x="365472" y="79349"/>
                      </a:cubicBezTo>
                      <a:cubicBezTo>
                        <a:pt x="378697" y="73070"/>
                        <a:pt x="390318" y="64120"/>
                        <a:pt x="399802" y="53033"/>
                      </a:cubicBezTo>
                      <a:cubicBezTo>
                        <a:pt x="403008" y="49159"/>
                        <a:pt x="396864" y="44350"/>
                        <a:pt x="393658" y="48224"/>
                      </a:cubicBezTo>
                      <a:cubicBezTo>
                        <a:pt x="376158" y="68929"/>
                        <a:pt x="349576" y="81353"/>
                        <a:pt x="322325" y="81353"/>
                      </a:cubicBezTo>
                      <a:cubicBezTo>
                        <a:pt x="309367" y="81353"/>
                        <a:pt x="294005" y="78681"/>
                        <a:pt x="285456" y="67994"/>
                      </a:cubicBezTo>
                      <a:cubicBezTo>
                        <a:pt x="278777" y="59712"/>
                        <a:pt x="278510" y="43950"/>
                        <a:pt x="289464" y="38873"/>
                      </a:cubicBezTo>
                      <a:cubicBezTo>
                        <a:pt x="288128" y="38740"/>
                        <a:pt x="286792" y="38473"/>
                        <a:pt x="285590" y="38339"/>
                      </a:cubicBezTo>
                      <a:cubicBezTo>
                        <a:pt x="290532" y="41946"/>
                        <a:pt x="284120" y="49694"/>
                        <a:pt x="280914" y="52365"/>
                      </a:cubicBezTo>
                      <a:cubicBezTo>
                        <a:pt x="275704" y="56773"/>
                        <a:pt x="269293" y="60247"/>
                        <a:pt x="263014" y="63052"/>
                      </a:cubicBezTo>
                      <a:cubicBezTo>
                        <a:pt x="250190" y="68529"/>
                        <a:pt x="236031" y="70800"/>
                        <a:pt x="222138" y="69597"/>
                      </a:cubicBezTo>
                      <a:cubicBezTo>
                        <a:pt x="209181" y="68395"/>
                        <a:pt x="194353" y="64521"/>
                        <a:pt x="184735" y="55304"/>
                      </a:cubicBezTo>
                      <a:cubicBezTo>
                        <a:pt x="180327" y="51163"/>
                        <a:pt x="176319" y="44350"/>
                        <a:pt x="179392" y="38205"/>
                      </a:cubicBezTo>
                      <a:cubicBezTo>
                        <a:pt x="181796" y="33397"/>
                        <a:pt x="188208" y="29122"/>
                        <a:pt x="193017" y="33263"/>
                      </a:cubicBezTo>
                      <a:cubicBezTo>
                        <a:pt x="192750" y="31393"/>
                        <a:pt x="192616" y="29656"/>
                        <a:pt x="192349" y="27786"/>
                      </a:cubicBezTo>
                      <a:cubicBezTo>
                        <a:pt x="179392" y="42347"/>
                        <a:pt x="161091" y="51297"/>
                        <a:pt x="141721" y="53567"/>
                      </a:cubicBezTo>
                      <a:cubicBezTo>
                        <a:pt x="123688" y="55571"/>
                        <a:pt x="98441" y="51964"/>
                        <a:pt x="87353" y="35801"/>
                      </a:cubicBezTo>
                      <a:cubicBezTo>
                        <a:pt x="82544" y="28721"/>
                        <a:pt x="81609" y="14695"/>
                        <a:pt x="91227" y="10821"/>
                      </a:cubicBezTo>
                      <a:cubicBezTo>
                        <a:pt x="97639" y="8283"/>
                        <a:pt x="108192" y="13092"/>
                        <a:pt x="105254" y="21241"/>
                      </a:cubicBezTo>
                      <a:cubicBezTo>
                        <a:pt x="102047" y="30057"/>
                        <a:pt x="89224" y="32595"/>
                        <a:pt x="81209" y="33797"/>
                      </a:cubicBezTo>
                      <a:cubicBezTo>
                        <a:pt x="72392" y="35133"/>
                        <a:pt x="63309" y="35133"/>
                        <a:pt x="54492" y="33797"/>
                      </a:cubicBezTo>
                      <a:cubicBezTo>
                        <a:pt x="35123" y="30725"/>
                        <a:pt x="16288" y="20573"/>
                        <a:pt x="7605" y="2272"/>
                      </a:cubicBezTo>
                      <a:cubicBezTo>
                        <a:pt x="5468" y="-2270"/>
                        <a:pt x="-1746" y="669"/>
                        <a:pt x="391" y="5211"/>
                      </a:cubicBezTo>
                      <a:lnTo>
                        <a:pt x="391" y="5211"/>
                      </a:lnTo>
                      <a:close/>
                    </a:path>
                  </a:pathLst>
                </a:custGeom>
                <a:solidFill>
                  <a:srgbClr val="473125"/>
                </a:solidFill>
                <a:ln w="0" cap="flat">
                  <a:noFill/>
                  <a:prstDash val="solid"/>
                  <a:miter/>
                </a:ln>
              </p:spPr>
              <p:txBody>
                <a:bodyPr rtlCol="0" anchor="ctr"/>
                <a:lstStyle/>
                <a:p>
                  <a:endParaRPr lang="zh-CN" altLang="en-US"/>
                </a:p>
              </p:txBody>
            </p:sp>
            <p:sp>
              <p:nvSpPr>
                <p:cNvPr id="32" name="任意多边形: 形状 31"/>
                <p:cNvSpPr/>
                <p:nvPr/>
              </p:nvSpPr>
              <p:spPr>
                <a:xfrm>
                  <a:off x="2954692" y="3092438"/>
                  <a:ext cx="502280" cy="147498"/>
                </a:xfrm>
                <a:custGeom>
                  <a:avLst/>
                  <a:gdLst>
                    <a:gd name="connsiteX0" fmla="*/ 849 w 502280"/>
                    <a:gd name="connsiteY0" fmla="*/ 23804 h 147498"/>
                    <a:gd name="connsiteX1" fmla="*/ 62832 w 502280"/>
                    <a:gd name="connsiteY1" fmla="*/ 50254 h 147498"/>
                    <a:gd name="connsiteX2" fmla="*/ 111723 w 502280"/>
                    <a:gd name="connsiteY2" fmla="*/ 7507 h 147498"/>
                    <a:gd name="connsiteX3" fmla="*/ 109719 w 502280"/>
                    <a:gd name="connsiteY3" fmla="*/ 2431 h 147498"/>
                    <a:gd name="connsiteX4" fmla="*/ 73117 w 502280"/>
                    <a:gd name="connsiteY4" fmla="*/ 19663 h 147498"/>
                    <a:gd name="connsiteX5" fmla="*/ 94223 w 502280"/>
                    <a:gd name="connsiteY5" fmla="*/ 64814 h 147498"/>
                    <a:gd name="connsiteX6" fmla="*/ 147122 w 502280"/>
                    <a:gd name="connsiteY6" fmla="*/ 78573 h 147498"/>
                    <a:gd name="connsiteX7" fmla="*/ 194945 w 502280"/>
                    <a:gd name="connsiteY7" fmla="*/ 72562 h 147498"/>
                    <a:gd name="connsiteX8" fmla="*/ 234618 w 502280"/>
                    <a:gd name="connsiteY8" fmla="*/ 40636 h 147498"/>
                    <a:gd name="connsiteX9" fmla="*/ 233416 w 502280"/>
                    <a:gd name="connsiteY9" fmla="*/ 35961 h 147498"/>
                    <a:gd name="connsiteX10" fmla="*/ 202024 w 502280"/>
                    <a:gd name="connsiteY10" fmla="*/ 44243 h 147498"/>
                    <a:gd name="connsiteX11" fmla="*/ 202692 w 502280"/>
                    <a:gd name="connsiteY11" fmla="*/ 81245 h 147498"/>
                    <a:gd name="connsiteX12" fmla="*/ 240095 w 502280"/>
                    <a:gd name="connsiteY12" fmla="*/ 105958 h 147498"/>
                    <a:gd name="connsiteX13" fmla="*/ 293261 w 502280"/>
                    <a:gd name="connsiteY13" fmla="*/ 110232 h 147498"/>
                    <a:gd name="connsiteX14" fmla="*/ 323584 w 502280"/>
                    <a:gd name="connsiteY14" fmla="*/ 74031 h 147498"/>
                    <a:gd name="connsiteX15" fmla="*/ 321313 w 502280"/>
                    <a:gd name="connsiteY15" fmla="*/ 69890 h 147498"/>
                    <a:gd name="connsiteX16" fmla="*/ 297402 w 502280"/>
                    <a:gd name="connsiteY16" fmla="*/ 88458 h 147498"/>
                    <a:gd name="connsiteX17" fmla="*/ 319310 w 502280"/>
                    <a:gd name="connsiteY17" fmla="*/ 121854 h 147498"/>
                    <a:gd name="connsiteX18" fmla="*/ 397589 w 502280"/>
                    <a:gd name="connsiteY18" fmla="*/ 125995 h 147498"/>
                    <a:gd name="connsiteX19" fmla="*/ 427511 w 502280"/>
                    <a:gd name="connsiteY19" fmla="*/ 93802 h 147498"/>
                    <a:gd name="connsiteX20" fmla="*/ 423370 w 502280"/>
                    <a:gd name="connsiteY20" fmla="*/ 88325 h 147498"/>
                    <a:gd name="connsiteX21" fmla="*/ 405069 w 502280"/>
                    <a:gd name="connsiteY21" fmla="*/ 104755 h 147498"/>
                    <a:gd name="connsiteX22" fmla="*/ 412951 w 502280"/>
                    <a:gd name="connsiteY22" fmla="*/ 131739 h 147498"/>
                    <a:gd name="connsiteX23" fmla="*/ 496974 w 502280"/>
                    <a:gd name="connsiteY23" fmla="*/ 147101 h 147498"/>
                    <a:gd name="connsiteX24" fmla="*/ 500046 w 502280"/>
                    <a:gd name="connsiteY24" fmla="*/ 139888 h 147498"/>
                    <a:gd name="connsiteX25" fmla="*/ 427645 w 502280"/>
                    <a:gd name="connsiteY25" fmla="*/ 131605 h 147498"/>
                    <a:gd name="connsiteX26" fmla="*/ 411882 w 502280"/>
                    <a:gd name="connsiteY26" fmla="*/ 111434 h 147498"/>
                    <a:gd name="connsiteX27" fmla="*/ 424305 w 502280"/>
                    <a:gd name="connsiteY27" fmla="*/ 96073 h 147498"/>
                    <a:gd name="connsiteX28" fmla="*/ 420164 w 502280"/>
                    <a:gd name="connsiteY28" fmla="*/ 90596 h 147498"/>
                    <a:gd name="connsiteX29" fmla="*/ 353240 w 502280"/>
                    <a:gd name="connsiteY29" fmla="*/ 127064 h 147498"/>
                    <a:gd name="connsiteX30" fmla="*/ 315569 w 502280"/>
                    <a:gd name="connsiteY30" fmla="*/ 108629 h 147498"/>
                    <a:gd name="connsiteX31" fmla="*/ 305016 w 502280"/>
                    <a:gd name="connsiteY31" fmla="*/ 89928 h 147498"/>
                    <a:gd name="connsiteX32" fmla="*/ 318107 w 502280"/>
                    <a:gd name="connsiteY32" fmla="*/ 76970 h 147498"/>
                    <a:gd name="connsiteX33" fmla="*/ 315836 w 502280"/>
                    <a:gd name="connsiteY33" fmla="*/ 72829 h 147498"/>
                    <a:gd name="connsiteX34" fmla="*/ 295532 w 502280"/>
                    <a:gd name="connsiteY34" fmla="*/ 100748 h 147498"/>
                    <a:gd name="connsiteX35" fmla="*/ 253988 w 502280"/>
                    <a:gd name="connsiteY35" fmla="*/ 102084 h 147498"/>
                    <a:gd name="connsiteX36" fmla="*/ 218188 w 502280"/>
                    <a:gd name="connsiteY36" fmla="*/ 85653 h 147498"/>
                    <a:gd name="connsiteX37" fmla="*/ 204295 w 502280"/>
                    <a:gd name="connsiteY37" fmla="*/ 57200 h 147498"/>
                    <a:gd name="connsiteX38" fmla="*/ 228607 w 502280"/>
                    <a:gd name="connsiteY38" fmla="*/ 41972 h 147498"/>
                    <a:gd name="connsiteX39" fmla="*/ 227405 w 502280"/>
                    <a:gd name="connsiteY39" fmla="*/ 37296 h 147498"/>
                    <a:gd name="connsiteX40" fmla="*/ 160480 w 502280"/>
                    <a:gd name="connsiteY40" fmla="*/ 70692 h 147498"/>
                    <a:gd name="connsiteX41" fmla="*/ 118803 w 502280"/>
                    <a:gd name="connsiteY41" fmla="*/ 66150 h 147498"/>
                    <a:gd name="connsiteX42" fmla="*/ 80732 w 502280"/>
                    <a:gd name="connsiteY42" fmla="*/ 36896 h 147498"/>
                    <a:gd name="connsiteX43" fmla="*/ 85808 w 502280"/>
                    <a:gd name="connsiteY43" fmla="*/ 13385 h 147498"/>
                    <a:gd name="connsiteX44" fmla="*/ 106513 w 502280"/>
                    <a:gd name="connsiteY44" fmla="*/ 9511 h 147498"/>
                    <a:gd name="connsiteX45" fmla="*/ 104509 w 502280"/>
                    <a:gd name="connsiteY45" fmla="*/ 4435 h 147498"/>
                    <a:gd name="connsiteX46" fmla="*/ 61763 w 502280"/>
                    <a:gd name="connsiteY46" fmla="*/ 42506 h 147498"/>
                    <a:gd name="connsiteX47" fmla="*/ 6994 w 502280"/>
                    <a:gd name="connsiteY47" fmla="*/ 19129 h 147498"/>
                    <a:gd name="connsiteX48" fmla="*/ 716 w 502280"/>
                    <a:gd name="connsiteY48" fmla="*/ 23804 h 147498"/>
                    <a:gd name="connsiteX49" fmla="*/ 716 w 502280"/>
                    <a:gd name="connsiteY49" fmla="*/ 23804 h 14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02280" h="147498">
                      <a:moveTo>
                        <a:pt x="849" y="23804"/>
                      </a:moveTo>
                      <a:cubicBezTo>
                        <a:pt x="14341" y="43307"/>
                        <a:pt x="39321" y="54395"/>
                        <a:pt x="62832" y="50254"/>
                      </a:cubicBezTo>
                      <a:cubicBezTo>
                        <a:pt x="85407" y="46246"/>
                        <a:pt x="104776" y="29281"/>
                        <a:pt x="111723" y="7507"/>
                      </a:cubicBezTo>
                      <a:cubicBezTo>
                        <a:pt x="112391" y="5370"/>
                        <a:pt x="111723" y="3366"/>
                        <a:pt x="109719" y="2431"/>
                      </a:cubicBezTo>
                      <a:cubicBezTo>
                        <a:pt x="95426" y="-4782"/>
                        <a:pt x="77526" y="4969"/>
                        <a:pt x="73117" y="19663"/>
                      </a:cubicBezTo>
                      <a:cubicBezTo>
                        <a:pt x="67640" y="37563"/>
                        <a:pt x="79262" y="55731"/>
                        <a:pt x="94223" y="64814"/>
                      </a:cubicBezTo>
                      <a:cubicBezTo>
                        <a:pt x="109719" y="74165"/>
                        <a:pt x="129222" y="77638"/>
                        <a:pt x="147122" y="78573"/>
                      </a:cubicBezTo>
                      <a:cubicBezTo>
                        <a:pt x="163285" y="79375"/>
                        <a:pt x="179716" y="77905"/>
                        <a:pt x="194945" y="72562"/>
                      </a:cubicBezTo>
                      <a:cubicBezTo>
                        <a:pt x="211642" y="66684"/>
                        <a:pt x="225802" y="55998"/>
                        <a:pt x="234618" y="40636"/>
                      </a:cubicBezTo>
                      <a:cubicBezTo>
                        <a:pt x="235420" y="39300"/>
                        <a:pt x="234752" y="36896"/>
                        <a:pt x="233416" y="35961"/>
                      </a:cubicBezTo>
                      <a:cubicBezTo>
                        <a:pt x="222195" y="28881"/>
                        <a:pt x="209371" y="34224"/>
                        <a:pt x="202024" y="44243"/>
                      </a:cubicBezTo>
                      <a:cubicBezTo>
                        <a:pt x="193609" y="55864"/>
                        <a:pt x="194544" y="69757"/>
                        <a:pt x="202692" y="81245"/>
                      </a:cubicBezTo>
                      <a:cubicBezTo>
                        <a:pt x="211509" y="93668"/>
                        <a:pt x="226203" y="100881"/>
                        <a:pt x="240095" y="105958"/>
                      </a:cubicBezTo>
                      <a:cubicBezTo>
                        <a:pt x="256927" y="112102"/>
                        <a:pt x="275762" y="115976"/>
                        <a:pt x="293261" y="110232"/>
                      </a:cubicBezTo>
                      <a:cubicBezTo>
                        <a:pt x="309024" y="105023"/>
                        <a:pt x="322649" y="91130"/>
                        <a:pt x="323584" y="74031"/>
                      </a:cubicBezTo>
                      <a:cubicBezTo>
                        <a:pt x="323584" y="72428"/>
                        <a:pt x="322916" y="70558"/>
                        <a:pt x="321313" y="69890"/>
                      </a:cubicBezTo>
                      <a:cubicBezTo>
                        <a:pt x="309157" y="65482"/>
                        <a:pt x="297402" y="76302"/>
                        <a:pt x="297402" y="88458"/>
                      </a:cubicBezTo>
                      <a:cubicBezTo>
                        <a:pt x="297402" y="102351"/>
                        <a:pt x="308623" y="114373"/>
                        <a:pt x="319310" y="121854"/>
                      </a:cubicBezTo>
                      <a:cubicBezTo>
                        <a:pt x="342286" y="138151"/>
                        <a:pt x="373010" y="140021"/>
                        <a:pt x="397589" y="125995"/>
                      </a:cubicBezTo>
                      <a:cubicBezTo>
                        <a:pt x="410546" y="118514"/>
                        <a:pt x="420966" y="107293"/>
                        <a:pt x="427511" y="93802"/>
                      </a:cubicBezTo>
                      <a:cubicBezTo>
                        <a:pt x="428981" y="90863"/>
                        <a:pt x="426175" y="88325"/>
                        <a:pt x="423370" y="88325"/>
                      </a:cubicBezTo>
                      <a:cubicBezTo>
                        <a:pt x="413886" y="88325"/>
                        <a:pt x="407340" y="96073"/>
                        <a:pt x="405069" y="104755"/>
                      </a:cubicBezTo>
                      <a:cubicBezTo>
                        <a:pt x="402531" y="114774"/>
                        <a:pt x="405337" y="124793"/>
                        <a:pt x="412951" y="131739"/>
                      </a:cubicBezTo>
                      <a:cubicBezTo>
                        <a:pt x="436194" y="153112"/>
                        <a:pt x="470926" y="134411"/>
                        <a:pt x="496974" y="147101"/>
                      </a:cubicBezTo>
                      <a:cubicBezTo>
                        <a:pt x="501516" y="149238"/>
                        <a:pt x="504588" y="142158"/>
                        <a:pt x="500046" y="139888"/>
                      </a:cubicBezTo>
                      <a:cubicBezTo>
                        <a:pt x="477070" y="128667"/>
                        <a:pt x="451022" y="140555"/>
                        <a:pt x="427645" y="131605"/>
                      </a:cubicBezTo>
                      <a:cubicBezTo>
                        <a:pt x="418828" y="128132"/>
                        <a:pt x="411615" y="121453"/>
                        <a:pt x="411882" y="111434"/>
                      </a:cubicBezTo>
                      <a:cubicBezTo>
                        <a:pt x="412016" y="103954"/>
                        <a:pt x="416023" y="96206"/>
                        <a:pt x="424305" y="96073"/>
                      </a:cubicBezTo>
                      <a:cubicBezTo>
                        <a:pt x="422970" y="94202"/>
                        <a:pt x="421500" y="92466"/>
                        <a:pt x="420164" y="90596"/>
                      </a:cubicBezTo>
                      <a:cubicBezTo>
                        <a:pt x="408142" y="115442"/>
                        <a:pt x="380757" y="130804"/>
                        <a:pt x="353240" y="127064"/>
                      </a:cubicBezTo>
                      <a:cubicBezTo>
                        <a:pt x="339213" y="125060"/>
                        <a:pt x="325722" y="118648"/>
                        <a:pt x="315569" y="108629"/>
                      </a:cubicBezTo>
                      <a:cubicBezTo>
                        <a:pt x="310627" y="103687"/>
                        <a:pt x="305684" y="97141"/>
                        <a:pt x="305016" y="89928"/>
                      </a:cubicBezTo>
                      <a:cubicBezTo>
                        <a:pt x="304482" y="83115"/>
                        <a:pt x="310360" y="74165"/>
                        <a:pt x="318107" y="76970"/>
                      </a:cubicBezTo>
                      <a:cubicBezTo>
                        <a:pt x="317306" y="75634"/>
                        <a:pt x="316504" y="74165"/>
                        <a:pt x="315836" y="72829"/>
                      </a:cubicBezTo>
                      <a:cubicBezTo>
                        <a:pt x="315169" y="85386"/>
                        <a:pt x="306486" y="95405"/>
                        <a:pt x="295532" y="100748"/>
                      </a:cubicBezTo>
                      <a:cubicBezTo>
                        <a:pt x="282574" y="107026"/>
                        <a:pt x="267480" y="105690"/>
                        <a:pt x="253988" y="102084"/>
                      </a:cubicBezTo>
                      <a:cubicBezTo>
                        <a:pt x="241565" y="98744"/>
                        <a:pt x="228607" y="93668"/>
                        <a:pt x="218188" y="85653"/>
                      </a:cubicBezTo>
                      <a:cubicBezTo>
                        <a:pt x="209772" y="79108"/>
                        <a:pt x="201490" y="68555"/>
                        <a:pt x="204295" y="57200"/>
                      </a:cubicBezTo>
                      <a:cubicBezTo>
                        <a:pt x="206700" y="47716"/>
                        <a:pt x="218188" y="35293"/>
                        <a:pt x="228607" y="41972"/>
                      </a:cubicBezTo>
                      <a:cubicBezTo>
                        <a:pt x="228206" y="40369"/>
                        <a:pt x="227806" y="38899"/>
                        <a:pt x="227405" y="37296"/>
                      </a:cubicBezTo>
                      <a:cubicBezTo>
                        <a:pt x="213913" y="60807"/>
                        <a:pt x="186128" y="69623"/>
                        <a:pt x="160480" y="70692"/>
                      </a:cubicBezTo>
                      <a:cubicBezTo>
                        <a:pt x="146454" y="71226"/>
                        <a:pt x="132294" y="69623"/>
                        <a:pt x="118803" y="66150"/>
                      </a:cubicBezTo>
                      <a:cubicBezTo>
                        <a:pt x="102906" y="62009"/>
                        <a:pt x="86075" y="53727"/>
                        <a:pt x="80732" y="36896"/>
                      </a:cubicBezTo>
                      <a:cubicBezTo>
                        <a:pt x="78194" y="28613"/>
                        <a:pt x="79262" y="19396"/>
                        <a:pt x="85808" y="13385"/>
                      </a:cubicBezTo>
                      <a:cubicBezTo>
                        <a:pt x="91418" y="8042"/>
                        <a:pt x="99433" y="5905"/>
                        <a:pt x="106513" y="9511"/>
                      </a:cubicBezTo>
                      <a:cubicBezTo>
                        <a:pt x="105845" y="7775"/>
                        <a:pt x="105177" y="6038"/>
                        <a:pt x="104509" y="4435"/>
                      </a:cubicBezTo>
                      <a:cubicBezTo>
                        <a:pt x="98364" y="23671"/>
                        <a:pt x="81800" y="39033"/>
                        <a:pt x="61763" y="42506"/>
                      </a:cubicBezTo>
                      <a:cubicBezTo>
                        <a:pt x="40791" y="46246"/>
                        <a:pt x="19017" y="36495"/>
                        <a:pt x="6994" y="19129"/>
                      </a:cubicBezTo>
                      <a:cubicBezTo>
                        <a:pt x="4055" y="14988"/>
                        <a:pt x="-2089" y="19663"/>
                        <a:pt x="716" y="23804"/>
                      </a:cubicBezTo>
                      <a:lnTo>
                        <a:pt x="716" y="23804"/>
                      </a:lnTo>
                      <a:close/>
                    </a:path>
                  </a:pathLst>
                </a:custGeom>
                <a:solidFill>
                  <a:srgbClr val="473125"/>
                </a:solidFill>
                <a:ln w="0" cap="flat">
                  <a:noFill/>
                  <a:prstDash val="solid"/>
                  <a:miter/>
                </a:ln>
              </p:spPr>
              <p:txBody>
                <a:bodyPr rtlCol="0" anchor="ctr"/>
                <a:lstStyle/>
                <a:p>
                  <a:endParaRPr lang="zh-CN" altLang="en-US"/>
                </a:p>
              </p:txBody>
            </p:sp>
          </p:grpSp>
          <p:grpSp>
            <p:nvGrpSpPr>
              <p:cNvPr id="22" name="组合 21"/>
              <p:cNvGrpSpPr/>
              <p:nvPr/>
            </p:nvGrpSpPr>
            <p:grpSpPr>
              <a:xfrm>
                <a:off x="3340837" y="2543129"/>
                <a:ext cx="560995" cy="597357"/>
                <a:chOff x="3340837" y="2543129"/>
                <a:chExt cx="560995" cy="597357"/>
              </a:xfrm>
            </p:grpSpPr>
            <p:sp>
              <p:nvSpPr>
                <p:cNvPr id="24" name="任意多边形: 形状 23"/>
                <p:cNvSpPr/>
                <p:nvPr/>
              </p:nvSpPr>
              <p:spPr>
                <a:xfrm rot="645000">
                  <a:off x="3385028" y="2582658"/>
                  <a:ext cx="472613" cy="518299"/>
                </a:xfrm>
                <a:custGeom>
                  <a:avLst/>
                  <a:gdLst>
                    <a:gd name="connsiteX0" fmla="*/ 447901 w 472613"/>
                    <a:gd name="connsiteY0" fmla="*/ 0 h 518299"/>
                    <a:gd name="connsiteX1" fmla="*/ 472614 w 472613"/>
                    <a:gd name="connsiteY1" fmla="*/ 24713 h 518299"/>
                    <a:gd name="connsiteX2" fmla="*/ 472614 w 472613"/>
                    <a:gd name="connsiteY2" fmla="*/ 493586 h 518299"/>
                    <a:gd name="connsiteX3" fmla="*/ 447901 w 472613"/>
                    <a:gd name="connsiteY3" fmla="*/ 518299 h 518299"/>
                    <a:gd name="connsiteX4" fmla="*/ 24713 w 472613"/>
                    <a:gd name="connsiteY4" fmla="*/ 518299 h 518299"/>
                    <a:gd name="connsiteX5" fmla="*/ 0 w 472613"/>
                    <a:gd name="connsiteY5" fmla="*/ 493586 h 518299"/>
                    <a:gd name="connsiteX6" fmla="*/ 0 w 472613"/>
                    <a:gd name="connsiteY6" fmla="*/ 24713 h 518299"/>
                    <a:gd name="connsiteX7" fmla="*/ 24713 w 472613"/>
                    <a:gd name="connsiteY7" fmla="*/ 0 h 518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2613" h="518299">
                      <a:moveTo>
                        <a:pt x="447901" y="0"/>
                      </a:moveTo>
                      <a:cubicBezTo>
                        <a:pt x="461550" y="0"/>
                        <a:pt x="472614" y="11064"/>
                        <a:pt x="472614" y="24713"/>
                      </a:cubicBezTo>
                      <a:lnTo>
                        <a:pt x="472614" y="493586"/>
                      </a:lnTo>
                      <a:cubicBezTo>
                        <a:pt x="472614" y="507235"/>
                        <a:pt x="461550" y="518299"/>
                        <a:pt x="447901" y="518299"/>
                      </a:cubicBezTo>
                      <a:lnTo>
                        <a:pt x="24713" y="518299"/>
                      </a:lnTo>
                      <a:cubicBezTo>
                        <a:pt x="11064" y="518299"/>
                        <a:pt x="0" y="507235"/>
                        <a:pt x="0" y="493586"/>
                      </a:cubicBezTo>
                      <a:lnTo>
                        <a:pt x="0" y="24713"/>
                      </a:lnTo>
                      <a:cubicBezTo>
                        <a:pt x="0" y="11064"/>
                        <a:pt x="11064" y="0"/>
                        <a:pt x="24713" y="0"/>
                      </a:cubicBezTo>
                      <a:close/>
                    </a:path>
                  </a:pathLst>
                </a:custGeom>
                <a:solidFill>
                  <a:srgbClr val="F9C0BD"/>
                </a:solidFill>
                <a:ln w="0" cap="flat">
                  <a:noFill/>
                  <a:prstDash val="solid"/>
                  <a:miter/>
                </a:ln>
              </p:spPr>
              <p:txBody>
                <a:bodyPr rtlCol="0" anchor="ctr"/>
                <a:lstStyle/>
                <a:p>
                  <a:endParaRPr lang="zh-CN" altLang="en-US"/>
                </a:p>
              </p:txBody>
            </p:sp>
            <p:sp>
              <p:nvSpPr>
                <p:cNvPr id="25" name="任意多边形: 形状 24"/>
                <p:cNvSpPr/>
                <p:nvPr/>
              </p:nvSpPr>
              <p:spPr>
                <a:xfrm>
                  <a:off x="3439715" y="2705757"/>
                  <a:ext cx="108632" cy="205643"/>
                </a:xfrm>
                <a:custGeom>
                  <a:avLst/>
                  <a:gdLst>
                    <a:gd name="connsiteX0" fmla="*/ 13821 w 108632"/>
                    <a:gd name="connsiteY0" fmla="*/ 37256 h 205643"/>
                    <a:gd name="connsiteX1" fmla="*/ 28916 w 108632"/>
                    <a:gd name="connsiteY1" fmla="*/ 59297 h 205643"/>
                    <a:gd name="connsiteX2" fmla="*/ 11149 w 108632"/>
                    <a:gd name="connsiteY2" fmla="*/ 68915 h 205643"/>
                    <a:gd name="connsiteX3" fmla="*/ 463 w 108632"/>
                    <a:gd name="connsiteY3" fmla="*/ 91090 h 205643"/>
                    <a:gd name="connsiteX4" fmla="*/ 8611 w 108632"/>
                    <a:gd name="connsiteY4" fmla="*/ 105116 h 205643"/>
                    <a:gd name="connsiteX5" fmla="*/ 31320 w 108632"/>
                    <a:gd name="connsiteY5" fmla="*/ 130497 h 205643"/>
                    <a:gd name="connsiteX6" fmla="*/ 31988 w 108632"/>
                    <a:gd name="connsiteY6" fmla="*/ 133035 h 205643"/>
                    <a:gd name="connsiteX7" fmla="*/ 21969 w 108632"/>
                    <a:gd name="connsiteY7" fmla="*/ 145324 h 205643"/>
                    <a:gd name="connsiteX8" fmla="*/ 23439 w 108632"/>
                    <a:gd name="connsiteY8" fmla="*/ 163491 h 205643"/>
                    <a:gd name="connsiteX9" fmla="*/ 84085 w 108632"/>
                    <a:gd name="connsiteY9" fmla="*/ 203566 h 205643"/>
                    <a:gd name="connsiteX10" fmla="*/ 96642 w 108632"/>
                    <a:gd name="connsiteY10" fmla="*/ 204768 h 205643"/>
                    <a:gd name="connsiteX11" fmla="*/ 102119 w 108632"/>
                    <a:gd name="connsiteY11" fmla="*/ 198891 h 205643"/>
                    <a:gd name="connsiteX12" fmla="*/ 92768 w 108632"/>
                    <a:gd name="connsiteY12" fmla="*/ 124619 h 205643"/>
                    <a:gd name="connsiteX13" fmla="*/ 70727 w 108632"/>
                    <a:gd name="connsiteY13" fmla="*/ 45271 h 205643"/>
                    <a:gd name="connsiteX14" fmla="*/ 29049 w 108632"/>
                    <a:gd name="connsiteY14" fmla="*/ 1456 h 205643"/>
                    <a:gd name="connsiteX15" fmla="*/ 13955 w 108632"/>
                    <a:gd name="connsiteY15" fmla="*/ 37256 h 20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632" h="205643">
                      <a:moveTo>
                        <a:pt x="13821" y="37256"/>
                      </a:moveTo>
                      <a:cubicBezTo>
                        <a:pt x="17027" y="43000"/>
                        <a:pt x="29851" y="52484"/>
                        <a:pt x="28916" y="59297"/>
                      </a:cubicBezTo>
                      <a:cubicBezTo>
                        <a:pt x="27714" y="67446"/>
                        <a:pt x="16092" y="66644"/>
                        <a:pt x="11149" y="68915"/>
                      </a:cubicBezTo>
                      <a:cubicBezTo>
                        <a:pt x="3134" y="72789"/>
                        <a:pt x="-1541" y="82407"/>
                        <a:pt x="463" y="91090"/>
                      </a:cubicBezTo>
                      <a:cubicBezTo>
                        <a:pt x="1665" y="96433"/>
                        <a:pt x="5005" y="100975"/>
                        <a:pt x="8611" y="105116"/>
                      </a:cubicBezTo>
                      <a:cubicBezTo>
                        <a:pt x="15825" y="113532"/>
                        <a:pt x="26378" y="120211"/>
                        <a:pt x="31320" y="130497"/>
                      </a:cubicBezTo>
                      <a:cubicBezTo>
                        <a:pt x="31721" y="131298"/>
                        <a:pt x="32122" y="132100"/>
                        <a:pt x="31988" y="133035"/>
                      </a:cubicBezTo>
                      <a:cubicBezTo>
                        <a:pt x="31454" y="136775"/>
                        <a:pt x="23706" y="140916"/>
                        <a:pt x="21969" y="145324"/>
                      </a:cubicBezTo>
                      <a:cubicBezTo>
                        <a:pt x="19431" y="151603"/>
                        <a:pt x="20367" y="157614"/>
                        <a:pt x="23439" y="163491"/>
                      </a:cubicBezTo>
                      <a:cubicBezTo>
                        <a:pt x="33057" y="182059"/>
                        <a:pt x="65918" y="196219"/>
                        <a:pt x="84085" y="203566"/>
                      </a:cubicBezTo>
                      <a:cubicBezTo>
                        <a:pt x="88093" y="205169"/>
                        <a:pt x="92768" y="206638"/>
                        <a:pt x="96642" y="204768"/>
                      </a:cubicBezTo>
                      <a:cubicBezTo>
                        <a:pt x="99047" y="203566"/>
                        <a:pt x="100783" y="201295"/>
                        <a:pt x="102119" y="198891"/>
                      </a:cubicBezTo>
                      <a:cubicBezTo>
                        <a:pt x="117748" y="172174"/>
                        <a:pt x="101451" y="149198"/>
                        <a:pt x="92768" y="124619"/>
                      </a:cubicBezTo>
                      <a:cubicBezTo>
                        <a:pt x="83551" y="98570"/>
                        <a:pt x="83417" y="70919"/>
                        <a:pt x="70727" y="45271"/>
                      </a:cubicBezTo>
                      <a:cubicBezTo>
                        <a:pt x="62712" y="28974"/>
                        <a:pt x="48018" y="6666"/>
                        <a:pt x="29049" y="1456"/>
                      </a:cubicBezTo>
                      <a:cubicBezTo>
                        <a:pt x="2333" y="-5891"/>
                        <a:pt x="1932" y="15883"/>
                        <a:pt x="13955" y="37256"/>
                      </a:cubicBezTo>
                      <a:close/>
                    </a:path>
                  </a:pathLst>
                </a:custGeom>
                <a:solidFill>
                  <a:srgbClr val="FFEECC"/>
                </a:solidFill>
                <a:ln w="0" cap="flat">
                  <a:noFill/>
                  <a:prstDash val="solid"/>
                  <a:miter/>
                </a:ln>
              </p:spPr>
              <p:txBody>
                <a:bodyPr rtlCol="0" anchor="ctr"/>
                <a:lstStyle/>
                <a:p>
                  <a:endParaRPr lang="zh-CN" altLang="en-US"/>
                </a:p>
              </p:txBody>
            </p:sp>
            <p:sp>
              <p:nvSpPr>
                <p:cNvPr id="26" name="任意多边形: 形状 25"/>
                <p:cNvSpPr/>
                <p:nvPr/>
              </p:nvSpPr>
              <p:spPr>
                <a:xfrm>
                  <a:off x="3578485" y="2930121"/>
                  <a:ext cx="213760" cy="96425"/>
                </a:xfrm>
                <a:custGeom>
                  <a:avLst/>
                  <a:gdLst>
                    <a:gd name="connsiteX0" fmla="*/ 177348 w 213760"/>
                    <a:gd name="connsiteY0" fmla="*/ 75782 h 96425"/>
                    <a:gd name="connsiteX1" fmla="*/ 153571 w 213760"/>
                    <a:gd name="connsiteY1" fmla="*/ 63759 h 96425"/>
                    <a:gd name="connsiteX2" fmla="*/ 146357 w 213760"/>
                    <a:gd name="connsiteY2" fmla="*/ 82728 h 96425"/>
                    <a:gd name="connsiteX3" fmla="*/ 125786 w 213760"/>
                    <a:gd name="connsiteY3" fmla="*/ 96354 h 96425"/>
                    <a:gd name="connsiteX4" fmla="*/ 110824 w 213760"/>
                    <a:gd name="connsiteY4" fmla="*/ 90209 h 96425"/>
                    <a:gd name="connsiteX5" fmla="*/ 82772 w 213760"/>
                    <a:gd name="connsiteY5" fmla="*/ 71107 h 96425"/>
                    <a:gd name="connsiteX6" fmla="*/ 80234 w 213760"/>
                    <a:gd name="connsiteY6" fmla="*/ 70839 h 96425"/>
                    <a:gd name="connsiteX7" fmla="*/ 69280 w 213760"/>
                    <a:gd name="connsiteY7" fmla="*/ 82328 h 96425"/>
                    <a:gd name="connsiteX8" fmla="*/ 50979 w 213760"/>
                    <a:gd name="connsiteY8" fmla="*/ 83263 h 96425"/>
                    <a:gd name="connsiteX9" fmla="*/ 3291 w 213760"/>
                    <a:gd name="connsiteY9" fmla="*/ 28494 h 96425"/>
                    <a:gd name="connsiteX10" fmla="*/ 485 w 213760"/>
                    <a:gd name="connsiteY10" fmla="*/ 16204 h 96425"/>
                    <a:gd name="connsiteX11" fmla="*/ 5561 w 213760"/>
                    <a:gd name="connsiteY11" fmla="*/ 9926 h 96425"/>
                    <a:gd name="connsiteX12" fmla="*/ 80501 w 213760"/>
                    <a:gd name="connsiteY12" fmla="*/ 9391 h 96425"/>
                    <a:gd name="connsiteX13" fmla="*/ 161986 w 213760"/>
                    <a:gd name="connsiteY13" fmla="*/ 20746 h 96425"/>
                    <a:gd name="connsiteX14" fmla="*/ 210878 w 213760"/>
                    <a:gd name="connsiteY14" fmla="*/ 56145 h 96425"/>
                    <a:gd name="connsiteX15" fmla="*/ 177482 w 213760"/>
                    <a:gd name="connsiteY15" fmla="*/ 75782 h 9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3760" h="96425">
                      <a:moveTo>
                        <a:pt x="177348" y="75782"/>
                      </a:moveTo>
                      <a:cubicBezTo>
                        <a:pt x="171204" y="73377"/>
                        <a:pt x="160116" y="61889"/>
                        <a:pt x="153571" y="63759"/>
                      </a:cubicBezTo>
                      <a:cubicBezTo>
                        <a:pt x="145689" y="66030"/>
                        <a:pt x="148094" y="77385"/>
                        <a:pt x="146357" y="82728"/>
                      </a:cubicBezTo>
                      <a:cubicBezTo>
                        <a:pt x="143686" y="91144"/>
                        <a:pt x="134602" y="97155"/>
                        <a:pt x="125786" y="96354"/>
                      </a:cubicBezTo>
                      <a:cubicBezTo>
                        <a:pt x="120309" y="95819"/>
                        <a:pt x="115366" y="93148"/>
                        <a:pt x="110824" y="90209"/>
                      </a:cubicBezTo>
                      <a:cubicBezTo>
                        <a:pt x="101474" y="84198"/>
                        <a:pt x="93459" y="74713"/>
                        <a:pt x="82772" y="71107"/>
                      </a:cubicBezTo>
                      <a:cubicBezTo>
                        <a:pt x="81971" y="70839"/>
                        <a:pt x="81036" y="70572"/>
                        <a:pt x="80234" y="70839"/>
                      </a:cubicBezTo>
                      <a:cubicBezTo>
                        <a:pt x="76627" y="71908"/>
                        <a:pt x="73421" y="80057"/>
                        <a:pt x="69280" y="82328"/>
                      </a:cubicBezTo>
                      <a:cubicBezTo>
                        <a:pt x="63403" y="85667"/>
                        <a:pt x="57258" y="85533"/>
                        <a:pt x="50979" y="83263"/>
                      </a:cubicBezTo>
                      <a:cubicBezTo>
                        <a:pt x="31343" y="76183"/>
                        <a:pt x="12909" y="45459"/>
                        <a:pt x="3291" y="28494"/>
                      </a:cubicBezTo>
                      <a:cubicBezTo>
                        <a:pt x="1153" y="24753"/>
                        <a:pt x="-984" y="20345"/>
                        <a:pt x="485" y="16204"/>
                      </a:cubicBezTo>
                      <a:cubicBezTo>
                        <a:pt x="1287" y="13666"/>
                        <a:pt x="3424" y="11662"/>
                        <a:pt x="5561" y="9926"/>
                      </a:cubicBezTo>
                      <a:cubicBezTo>
                        <a:pt x="30007" y="-9043"/>
                        <a:pt x="54853" y="4048"/>
                        <a:pt x="80501" y="9391"/>
                      </a:cubicBezTo>
                      <a:cubicBezTo>
                        <a:pt x="107485" y="15136"/>
                        <a:pt x="135003" y="11529"/>
                        <a:pt x="161986" y="20746"/>
                      </a:cubicBezTo>
                      <a:cubicBezTo>
                        <a:pt x="179218" y="26624"/>
                        <a:pt x="203263" y="38112"/>
                        <a:pt x="210878" y="56145"/>
                      </a:cubicBezTo>
                      <a:cubicBezTo>
                        <a:pt x="221698" y="81660"/>
                        <a:pt x="200191" y="84866"/>
                        <a:pt x="177482" y="75782"/>
                      </a:cubicBezTo>
                      <a:close/>
                    </a:path>
                  </a:pathLst>
                </a:custGeom>
                <a:solidFill>
                  <a:srgbClr val="FFEECC"/>
                </a:solidFill>
                <a:ln w="0" cap="flat">
                  <a:noFill/>
                  <a:prstDash val="solid"/>
                  <a:miter/>
                </a:ln>
              </p:spPr>
              <p:txBody>
                <a:bodyPr rtlCol="0" anchor="ctr"/>
                <a:lstStyle/>
                <a:p>
                  <a:endParaRPr lang="zh-CN" altLang="en-US"/>
                </a:p>
              </p:txBody>
            </p:sp>
            <p:sp>
              <p:nvSpPr>
                <p:cNvPr id="27" name="任意多边形: 形状 26"/>
                <p:cNvSpPr/>
                <p:nvPr/>
              </p:nvSpPr>
              <p:spPr>
                <a:xfrm>
                  <a:off x="3493047" y="2701835"/>
                  <a:ext cx="273205" cy="294775"/>
                </a:xfrm>
                <a:custGeom>
                  <a:avLst/>
                  <a:gdLst>
                    <a:gd name="connsiteX0" fmla="*/ 126131 w 273205"/>
                    <a:gd name="connsiteY0" fmla="*/ 6714 h 294775"/>
                    <a:gd name="connsiteX1" fmla="*/ 66420 w 273205"/>
                    <a:gd name="connsiteY1" fmla="*/ 7115 h 294775"/>
                    <a:gd name="connsiteX2" fmla="*/ 9381 w 273205"/>
                    <a:gd name="connsiteY2" fmla="*/ 125335 h 294775"/>
                    <a:gd name="connsiteX3" fmla="*/ 6175 w 273205"/>
                    <a:gd name="connsiteY3" fmla="*/ 218709 h 294775"/>
                    <a:gd name="connsiteX4" fmla="*/ 18598 w 273205"/>
                    <a:gd name="connsiteY4" fmla="*/ 294450 h 294775"/>
                    <a:gd name="connsiteX5" fmla="*/ 180499 w 273205"/>
                    <a:gd name="connsiteY5" fmla="*/ 255311 h 294775"/>
                    <a:gd name="connsiteX6" fmla="*/ 244619 w 273205"/>
                    <a:gd name="connsiteY6" fmla="*/ 227258 h 294775"/>
                    <a:gd name="connsiteX7" fmla="*/ 273206 w 273205"/>
                    <a:gd name="connsiteY7" fmla="*/ 168482 h 294775"/>
                    <a:gd name="connsiteX8" fmla="*/ 207750 w 273205"/>
                    <a:gd name="connsiteY8" fmla="*/ 108370 h 294775"/>
                    <a:gd name="connsiteX9" fmla="*/ 166874 w 273205"/>
                    <a:gd name="connsiteY9" fmla="*/ 105031 h 294775"/>
                    <a:gd name="connsiteX10" fmla="*/ 164870 w 273205"/>
                    <a:gd name="connsiteY10" fmla="*/ 57876 h 294775"/>
                    <a:gd name="connsiteX11" fmla="*/ 126131 w 273205"/>
                    <a:gd name="connsiteY11" fmla="*/ 6714 h 29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205" h="294775">
                      <a:moveTo>
                        <a:pt x="126131" y="6714"/>
                      </a:moveTo>
                      <a:cubicBezTo>
                        <a:pt x="107029" y="-1835"/>
                        <a:pt x="84454" y="-2770"/>
                        <a:pt x="66420" y="7115"/>
                      </a:cubicBezTo>
                      <a:cubicBezTo>
                        <a:pt x="22338" y="31293"/>
                        <a:pt x="11117" y="78848"/>
                        <a:pt x="9381" y="125335"/>
                      </a:cubicBezTo>
                      <a:cubicBezTo>
                        <a:pt x="8178" y="156460"/>
                        <a:pt x="8846" y="187718"/>
                        <a:pt x="6175" y="218709"/>
                      </a:cubicBezTo>
                      <a:cubicBezTo>
                        <a:pt x="4572" y="237811"/>
                        <a:pt x="-12661" y="299794"/>
                        <a:pt x="18598" y="294450"/>
                      </a:cubicBezTo>
                      <a:cubicBezTo>
                        <a:pt x="74302" y="284966"/>
                        <a:pt x="127066" y="275214"/>
                        <a:pt x="180499" y="255311"/>
                      </a:cubicBezTo>
                      <a:cubicBezTo>
                        <a:pt x="204144" y="246494"/>
                        <a:pt x="224982" y="244891"/>
                        <a:pt x="244619" y="227258"/>
                      </a:cubicBezTo>
                      <a:cubicBezTo>
                        <a:pt x="261317" y="212164"/>
                        <a:pt x="273206" y="190924"/>
                        <a:pt x="273206" y="168482"/>
                      </a:cubicBezTo>
                      <a:cubicBezTo>
                        <a:pt x="273206" y="136422"/>
                        <a:pt x="238875" y="109839"/>
                        <a:pt x="207750" y="108370"/>
                      </a:cubicBezTo>
                      <a:cubicBezTo>
                        <a:pt x="191720" y="107569"/>
                        <a:pt x="176358" y="120660"/>
                        <a:pt x="166874" y="105031"/>
                      </a:cubicBezTo>
                      <a:cubicBezTo>
                        <a:pt x="159527" y="92741"/>
                        <a:pt x="168076" y="71635"/>
                        <a:pt x="164870" y="57876"/>
                      </a:cubicBezTo>
                      <a:cubicBezTo>
                        <a:pt x="159661" y="35835"/>
                        <a:pt x="147371" y="16198"/>
                        <a:pt x="126131" y="6714"/>
                      </a:cubicBezTo>
                      <a:close/>
                    </a:path>
                  </a:pathLst>
                </a:custGeom>
                <a:solidFill>
                  <a:srgbClr val="DB4B4F"/>
                </a:solidFill>
                <a:ln w="0" cap="flat">
                  <a:noFill/>
                  <a:prstDash val="solid"/>
                  <a:miter/>
                </a:ln>
              </p:spPr>
              <p:txBody>
                <a:bodyPr rtlCol="0" anchor="ctr"/>
                <a:lstStyle/>
                <a:p>
                  <a:endParaRPr lang="zh-CN" altLang="en-US"/>
                </a:p>
              </p:txBody>
            </p:sp>
          </p:grpSp>
          <p:sp>
            <p:nvSpPr>
              <p:cNvPr id="23" name="任意多边形: 形状 22"/>
              <p:cNvSpPr/>
              <p:nvPr/>
            </p:nvSpPr>
            <p:spPr>
              <a:xfrm>
                <a:off x="3614800" y="2519551"/>
                <a:ext cx="74607" cy="159479"/>
              </a:xfrm>
              <a:custGeom>
                <a:avLst/>
                <a:gdLst>
                  <a:gd name="connsiteX0" fmla="*/ 23481 w 74607"/>
                  <a:gd name="connsiteY0" fmla="*/ 159076 h 159479"/>
                  <a:gd name="connsiteX1" fmla="*/ 19206 w 74607"/>
                  <a:gd name="connsiteY1" fmla="*/ 158141 h 159479"/>
                  <a:gd name="connsiteX2" fmla="*/ 1573 w 74607"/>
                  <a:gd name="connsiteY2" fmla="*/ 109116 h 159479"/>
                  <a:gd name="connsiteX3" fmla="*/ 1841 w 74607"/>
                  <a:gd name="connsiteY3" fmla="*/ 107513 h 159479"/>
                  <a:gd name="connsiteX4" fmla="*/ 10123 w 74607"/>
                  <a:gd name="connsiteY4" fmla="*/ 69442 h 159479"/>
                  <a:gd name="connsiteX5" fmla="*/ 16802 w 74607"/>
                  <a:gd name="connsiteY5" fmla="*/ 40722 h 159479"/>
                  <a:gd name="connsiteX6" fmla="*/ 21344 w 74607"/>
                  <a:gd name="connsiteY6" fmla="*/ 37516 h 159479"/>
                  <a:gd name="connsiteX7" fmla="*/ 24550 w 74607"/>
                  <a:gd name="connsiteY7" fmla="*/ 42058 h 159479"/>
                  <a:gd name="connsiteX8" fmla="*/ 17737 w 74607"/>
                  <a:gd name="connsiteY8" fmla="*/ 71446 h 159479"/>
                  <a:gd name="connsiteX9" fmla="*/ 9722 w 74607"/>
                  <a:gd name="connsiteY9" fmla="*/ 108582 h 159479"/>
                  <a:gd name="connsiteX10" fmla="*/ 9455 w 74607"/>
                  <a:gd name="connsiteY10" fmla="*/ 110185 h 159479"/>
                  <a:gd name="connsiteX11" fmla="*/ 21477 w 74607"/>
                  <a:gd name="connsiteY11" fmla="*/ 150660 h 159479"/>
                  <a:gd name="connsiteX12" fmla="*/ 41114 w 74607"/>
                  <a:gd name="connsiteY12" fmla="*/ 143714 h 159479"/>
                  <a:gd name="connsiteX13" fmla="*/ 50598 w 74607"/>
                  <a:gd name="connsiteY13" fmla="*/ 119001 h 159479"/>
                  <a:gd name="connsiteX14" fmla="*/ 52869 w 74607"/>
                  <a:gd name="connsiteY14" fmla="*/ 110585 h 159479"/>
                  <a:gd name="connsiteX15" fmla="*/ 66762 w 74607"/>
                  <a:gd name="connsiteY15" fmla="*/ 39252 h 159479"/>
                  <a:gd name="connsiteX16" fmla="*/ 45656 w 74607"/>
                  <a:gd name="connsiteY16" fmla="*/ 7860 h 159479"/>
                  <a:gd name="connsiteX17" fmla="*/ 24683 w 74607"/>
                  <a:gd name="connsiteY17" fmla="*/ 14540 h 159479"/>
                  <a:gd name="connsiteX18" fmla="*/ 19340 w 74607"/>
                  <a:gd name="connsiteY18" fmla="*/ 15875 h 159479"/>
                  <a:gd name="connsiteX19" fmla="*/ 18004 w 74607"/>
                  <a:gd name="connsiteY19" fmla="*/ 10532 h 159479"/>
                  <a:gd name="connsiteX20" fmla="*/ 46724 w 74607"/>
                  <a:gd name="connsiteY20" fmla="*/ 113 h 159479"/>
                  <a:gd name="connsiteX21" fmla="*/ 46724 w 74607"/>
                  <a:gd name="connsiteY21" fmla="*/ 113 h 159479"/>
                  <a:gd name="connsiteX22" fmla="*/ 74509 w 74607"/>
                  <a:gd name="connsiteY22" fmla="*/ 39653 h 159479"/>
                  <a:gd name="connsiteX23" fmla="*/ 60350 w 74607"/>
                  <a:gd name="connsiteY23" fmla="*/ 112589 h 159479"/>
                  <a:gd name="connsiteX24" fmla="*/ 58212 w 74607"/>
                  <a:gd name="connsiteY24" fmla="*/ 120604 h 159479"/>
                  <a:gd name="connsiteX25" fmla="*/ 47526 w 74607"/>
                  <a:gd name="connsiteY25" fmla="*/ 148255 h 159479"/>
                  <a:gd name="connsiteX26" fmla="*/ 23615 w 74607"/>
                  <a:gd name="connsiteY26" fmla="*/ 159209 h 159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7" h="159479">
                    <a:moveTo>
                      <a:pt x="23481" y="159076"/>
                    </a:moveTo>
                    <a:cubicBezTo>
                      <a:pt x="22145" y="158942"/>
                      <a:pt x="20676" y="158541"/>
                      <a:pt x="19206" y="158141"/>
                    </a:cubicBezTo>
                    <a:cubicBezTo>
                      <a:pt x="-4171" y="151862"/>
                      <a:pt x="-564" y="125012"/>
                      <a:pt x="1573" y="109116"/>
                    </a:cubicBezTo>
                    <a:lnTo>
                      <a:pt x="1841" y="107513"/>
                    </a:lnTo>
                    <a:cubicBezTo>
                      <a:pt x="3577" y="94555"/>
                      <a:pt x="6917" y="81731"/>
                      <a:pt x="10123" y="69442"/>
                    </a:cubicBezTo>
                    <a:cubicBezTo>
                      <a:pt x="12527" y="60091"/>
                      <a:pt x="15065" y="50340"/>
                      <a:pt x="16802" y="40722"/>
                    </a:cubicBezTo>
                    <a:cubicBezTo>
                      <a:pt x="17203" y="38584"/>
                      <a:pt x="19340" y="37382"/>
                      <a:pt x="21344" y="37516"/>
                    </a:cubicBezTo>
                    <a:cubicBezTo>
                      <a:pt x="23481" y="37916"/>
                      <a:pt x="24817" y="39920"/>
                      <a:pt x="24550" y="42058"/>
                    </a:cubicBezTo>
                    <a:cubicBezTo>
                      <a:pt x="22679" y="51943"/>
                      <a:pt x="20141" y="61828"/>
                      <a:pt x="17737" y="71446"/>
                    </a:cubicBezTo>
                    <a:cubicBezTo>
                      <a:pt x="14531" y="83602"/>
                      <a:pt x="11325" y="96025"/>
                      <a:pt x="9722" y="108582"/>
                    </a:cubicBezTo>
                    <a:lnTo>
                      <a:pt x="9455" y="110185"/>
                    </a:lnTo>
                    <a:cubicBezTo>
                      <a:pt x="6917" y="129153"/>
                      <a:pt x="5982" y="146519"/>
                      <a:pt x="21477" y="150660"/>
                    </a:cubicBezTo>
                    <a:cubicBezTo>
                      <a:pt x="30027" y="152931"/>
                      <a:pt x="36305" y="150660"/>
                      <a:pt x="41114" y="143714"/>
                    </a:cubicBezTo>
                    <a:cubicBezTo>
                      <a:pt x="45789" y="137035"/>
                      <a:pt x="48327" y="127417"/>
                      <a:pt x="50598" y="119001"/>
                    </a:cubicBezTo>
                    <a:lnTo>
                      <a:pt x="52869" y="110585"/>
                    </a:lnTo>
                    <a:cubicBezTo>
                      <a:pt x="59415" y="86540"/>
                      <a:pt x="65426" y="63831"/>
                      <a:pt x="66762" y="39252"/>
                    </a:cubicBezTo>
                    <a:cubicBezTo>
                      <a:pt x="67697" y="20684"/>
                      <a:pt x="60617" y="10131"/>
                      <a:pt x="45656" y="7860"/>
                    </a:cubicBezTo>
                    <a:cubicBezTo>
                      <a:pt x="41247" y="7326"/>
                      <a:pt x="27221" y="10532"/>
                      <a:pt x="24683" y="14540"/>
                    </a:cubicBezTo>
                    <a:cubicBezTo>
                      <a:pt x="23615" y="16410"/>
                      <a:pt x="21210" y="16944"/>
                      <a:pt x="19340" y="15875"/>
                    </a:cubicBezTo>
                    <a:cubicBezTo>
                      <a:pt x="17470" y="14807"/>
                      <a:pt x="16935" y="12402"/>
                      <a:pt x="18004" y="10532"/>
                    </a:cubicBezTo>
                    <a:cubicBezTo>
                      <a:pt x="22679" y="2784"/>
                      <a:pt x="40446" y="-689"/>
                      <a:pt x="46724" y="113"/>
                    </a:cubicBezTo>
                    <a:cubicBezTo>
                      <a:pt x="46724" y="113"/>
                      <a:pt x="46724" y="113"/>
                      <a:pt x="46724" y="113"/>
                    </a:cubicBezTo>
                    <a:cubicBezTo>
                      <a:pt x="65827" y="2918"/>
                      <a:pt x="75712" y="16944"/>
                      <a:pt x="74509" y="39653"/>
                    </a:cubicBezTo>
                    <a:cubicBezTo>
                      <a:pt x="73174" y="65034"/>
                      <a:pt x="66895" y="88143"/>
                      <a:pt x="60350" y="112589"/>
                    </a:cubicBezTo>
                    <a:lnTo>
                      <a:pt x="58212" y="120604"/>
                    </a:lnTo>
                    <a:cubicBezTo>
                      <a:pt x="55808" y="129688"/>
                      <a:pt x="52869" y="140508"/>
                      <a:pt x="47526" y="148255"/>
                    </a:cubicBezTo>
                    <a:cubicBezTo>
                      <a:pt x="41515" y="156938"/>
                      <a:pt x="33500" y="160545"/>
                      <a:pt x="23615" y="159209"/>
                    </a:cubicBezTo>
                    <a:close/>
                  </a:path>
                </a:pathLst>
              </a:custGeom>
              <a:solidFill>
                <a:srgbClr val="473125"/>
              </a:solidFill>
              <a:ln w="0" cap="flat">
                <a:noFill/>
                <a:prstDash val="solid"/>
                <a:miter/>
              </a:ln>
            </p:spPr>
            <p:txBody>
              <a:bodyPr rtlCol="0" anchor="ctr"/>
              <a:lstStyle/>
              <a:p>
                <a:endParaRPr lang="zh-CN" altLang="en-US"/>
              </a:p>
            </p:txBody>
          </p:sp>
        </p:grpSp>
      </p:grpSp>
      <p:grpSp>
        <p:nvGrpSpPr>
          <p:cNvPr id="124" name="组合 123"/>
          <p:cNvGrpSpPr/>
          <p:nvPr/>
        </p:nvGrpSpPr>
        <p:grpSpPr>
          <a:xfrm>
            <a:off x="-43543" y="-41512"/>
            <a:ext cx="2715587" cy="1709560"/>
            <a:chOff x="0" y="0"/>
            <a:chExt cx="2715587" cy="1709560"/>
          </a:xfrm>
        </p:grpSpPr>
        <p:pic>
          <p:nvPicPr>
            <p:cNvPr id="125" name="图片 124"/>
            <p:cNvPicPr>
              <a:picLocks noChangeAspect="1"/>
            </p:cNvPicPr>
            <p:nvPr/>
          </p:nvPicPr>
          <p:blipFill>
            <a:blip r:embed="rId2"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26" name="图片 125"/>
            <p:cNvPicPr>
              <a:picLocks noChangeAspect="1"/>
            </p:cNvPicPr>
            <p:nvPr/>
          </p:nvPicPr>
          <p:blipFill>
            <a:blip r:embed="rId3"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nvGrpSpPr>
          <p:cNvPr id="127" name="组合 126"/>
          <p:cNvGrpSpPr/>
          <p:nvPr/>
        </p:nvGrpSpPr>
        <p:grpSpPr>
          <a:xfrm>
            <a:off x="5908692" y="5153205"/>
            <a:ext cx="1721589" cy="2035656"/>
            <a:chOff x="2792370" y="3367276"/>
            <a:chExt cx="537865" cy="635987"/>
          </a:xfrm>
        </p:grpSpPr>
        <p:sp>
          <p:nvSpPr>
            <p:cNvPr id="128" name="任意多边形: 形状 127"/>
            <p:cNvSpPr/>
            <p:nvPr/>
          </p:nvSpPr>
          <p:spPr>
            <a:xfrm>
              <a:off x="2915177" y="3459221"/>
              <a:ext cx="393184" cy="544042"/>
            </a:xfrm>
            <a:custGeom>
              <a:avLst/>
              <a:gdLst>
                <a:gd name="connsiteX0" fmla="*/ 387278 w 393184"/>
                <a:gd name="connsiteY0" fmla="*/ 543474 h 544042"/>
                <a:gd name="connsiteX1" fmla="*/ 389683 w 393184"/>
                <a:gd name="connsiteY1" fmla="*/ 544008 h 544042"/>
                <a:gd name="connsiteX2" fmla="*/ 393156 w 393184"/>
                <a:gd name="connsiteY2" fmla="*/ 539733 h 544042"/>
                <a:gd name="connsiteX3" fmla="*/ 260241 w 393184"/>
                <a:gd name="connsiteY3" fmla="*/ 235433 h 544042"/>
                <a:gd name="connsiteX4" fmla="*/ 6168 w 393184"/>
                <a:gd name="connsiteY4" fmla="*/ 729 h 544042"/>
                <a:gd name="connsiteX5" fmla="*/ 691 w 393184"/>
                <a:gd name="connsiteY5" fmla="*/ 1664 h 544042"/>
                <a:gd name="connsiteX6" fmla="*/ 1626 w 393184"/>
                <a:gd name="connsiteY6" fmla="*/ 7141 h 544042"/>
                <a:gd name="connsiteX7" fmla="*/ 254230 w 393184"/>
                <a:gd name="connsiteY7" fmla="*/ 240375 h 544042"/>
                <a:gd name="connsiteX8" fmla="*/ 385408 w 393184"/>
                <a:gd name="connsiteY8" fmla="*/ 540535 h 544042"/>
                <a:gd name="connsiteX9" fmla="*/ 387278 w 393184"/>
                <a:gd name="connsiteY9" fmla="*/ 543607 h 54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3184" h="544042">
                  <a:moveTo>
                    <a:pt x="387278" y="543474"/>
                  </a:moveTo>
                  <a:cubicBezTo>
                    <a:pt x="387946" y="543874"/>
                    <a:pt x="388748" y="544142"/>
                    <a:pt x="389683" y="544008"/>
                  </a:cubicBezTo>
                  <a:cubicBezTo>
                    <a:pt x="391820" y="543741"/>
                    <a:pt x="393423" y="541871"/>
                    <a:pt x="393156" y="539733"/>
                  </a:cubicBezTo>
                  <a:cubicBezTo>
                    <a:pt x="383271" y="436741"/>
                    <a:pt x="337318" y="331479"/>
                    <a:pt x="260241" y="235433"/>
                  </a:cubicBezTo>
                  <a:cubicBezTo>
                    <a:pt x="196790" y="156352"/>
                    <a:pt x="106488" y="72997"/>
                    <a:pt x="6168" y="729"/>
                  </a:cubicBezTo>
                  <a:cubicBezTo>
                    <a:pt x="4431" y="-473"/>
                    <a:pt x="2027" y="-206"/>
                    <a:pt x="691" y="1664"/>
                  </a:cubicBezTo>
                  <a:cubicBezTo>
                    <a:pt x="-511" y="3400"/>
                    <a:pt x="-110" y="5805"/>
                    <a:pt x="1626" y="7141"/>
                  </a:cubicBezTo>
                  <a:cubicBezTo>
                    <a:pt x="101412" y="79008"/>
                    <a:pt x="191179" y="161829"/>
                    <a:pt x="254230" y="240375"/>
                  </a:cubicBezTo>
                  <a:cubicBezTo>
                    <a:pt x="330372" y="335219"/>
                    <a:pt x="375790" y="439012"/>
                    <a:pt x="385408" y="540535"/>
                  </a:cubicBezTo>
                  <a:cubicBezTo>
                    <a:pt x="385408" y="541871"/>
                    <a:pt x="386343" y="542939"/>
                    <a:pt x="387278" y="543607"/>
                  </a:cubicBezTo>
                  <a:close/>
                </a:path>
              </a:pathLst>
            </a:custGeom>
            <a:solidFill>
              <a:srgbClr val="647838"/>
            </a:solidFill>
            <a:ln w="0" cap="flat">
              <a:noFill/>
              <a:prstDash val="solid"/>
              <a:miter/>
            </a:ln>
          </p:spPr>
          <p:txBody>
            <a:bodyPr rtlCol="0" anchor="ctr"/>
            <a:lstStyle/>
            <a:p>
              <a:endParaRPr lang="zh-CN" altLang="en-US"/>
            </a:p>
          </p:txBody>
        </p:sp>
        <p:sp>
          <p:nvSpPr>
            <p:cNvPr id="129" name="任意多边形: 形状 128"/>
            <p:cNvSpPr/>
            <p:nvPr/>
          </p:nvSpPr>
          <p:spPr>
            <a:xfrm>
              <a:off x="2792370" y="3375729"/>
              <a:ext cx="225918" cy="164921"/>
            </a:xfrm>
            <a:custGeom>
              <a:avLst/>
              <a:gdLst>
                <a:gd name="connsiteX0" fmla="*/ 199506 w 225918"/>
                <a:gd name="connsiteY0" fmla="*/ 86759 h 164921"/>
                <a:gd name="connsiteX1" fmla="*/ 224887 w 225918"/>
                <a:gd name="connsiteY1" fmla="*/ 148073 h 164921"/>
                <a:gd name="connsiteX2" fmla="*/ 224620 w 225918"/>
                <a:gd name="connsiteY2" fmla="*/ 164905 h 164921"/>
                <a:gd name="connsiteX3" fmla="*/ 41078 w 225918"/>
                <a:gd name="connsiteY3" fmla="*/ 82751 h 164921"/>
                <a:gd name="connsiteX4" fmla="*/ 3541 w 225918"/>
                <a:gd name="connsiteY4" fmla="*/ 20368 h 164921"/>
                <a:gd name="connsiteX5" fmla="*/ 1938 w 225918"/>
                <a:gd name="connsiteY5" fmla="*/ 3270 h 164921"/>
                <a:gd name="connsiteX6" fmla="*/ 18369 w 225918"/>
                <a:gd name="connsiteY6" fmla="*/ 1266 h 164921"/>
                <a:gd name="connsiteX7" fmla="*/ 199640 w 225918"/>
                <a:gd name="connsiteY7" fmla="*/ 86625 h 164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5918" h="164921">
                  <a:moveTo>
                    <a:pt x="199506" y="86759"/>
                  </a:moveTo>
                  <a:cubicBezTo>
                    <a:pt x="212464" y="103323"/>
                    <a:pt x="221414" y="123361"/>
                    <a:pt x="224887" y="148073"/>
                  </a:cubicBezTo>
                  <a:cubicBezTo>
                    <a:pt x="225822" y="154485"/>
                    <a:pt x="226757" y="158893"/>
                    <a:pt x="224620" y="164905"/>
                  </a:cubicBezTo>
                  <a:cubicBezTo>
                    <a:pt x="155157" y="165706"/>
                    <a:pt x="83958" y="137387"/>
                    <a:pt x="41078" y="82751"/>
                  </a:cubicBezTo>
                  <a:cubicBezTo>
                    <a:pt x="25983" y="63649"/>
                    <a:pt x="14762" y="41875"/>
                    <a:pt x="3541" y="20368"/>
                  </a:cubicBezTo>
                  <a:cubicBezTo>
                    <a:pt x="736" y="15025"/>
                    <a:pt x="-1936" y="7945"/>
                    <a:pt x="1938" y="3270"/>
                  </a:cubicBezTo>
                  <a:cubicBezTo>
                    <a:pt x="5678" y="-1272"/>
                    <a:pt x="12758" y="-203"/>
                    <a:pt x="18369" y="1266"/>
                  </a:cubicBezTo>
                  <a:cubicBezTo>
                    <a:pt x="80351" y="17430"/>
                    <a:pt x="159031" y="34662"/>
                    <a:pt x="199640" y="86625"/>
                  </a:cubicBezTo>
                  <a:close/>
                </a:path>
              </a:pathLst>
            </a:custGeom>
            <a:solidFill>
              <a:srgbClr val="647838"/>
            </a:solidFill>
            <a:ln w="0" cap="flat">
              <a:noFill/>
              <a:prstDash val="solid"/>
              <a:miter/>
            </a:ln>
          </p:spPr>
          <p:txBody>
            <a:bodyPr rtlCol="0" anchor="ctr"/>
            <a:lstStyle/>
            <a:p>
              <a:endParaRPr lang="zh-CN" altLang="en-US"/>
            </a:p>
          </p:txBody>
        </p:sp>
        <p:sp>
          <p:nvSpPr>
            <p:cNvPr id="130" name="任意多边形: 形状 129"/>
            <p:cNvSpPr/>
            <p:nvPr/>
          </p:nvSpPr>
          <p:spPr>
            <a:xfrm>
              <a:off x="3088153" y="3367276"/>
              <a:ext cx="100488" cy="273944"/>
            </a:xfrm>
            <a:custGeom>
              <a:avLst/>
              <a:gdLst>
                <a:gd name="connsiteX0" fmla="*/ 90471 w 100488"/>
                <a:gd name="connsiteY0" fmla="*/ 212764 h 273944"/>
                <a:gd name="connsiteX1" fmla="*/ 50396 w 100488"/>
                <a:gd name="connsiteY1" fmla="*/ 265662 h 273944"/>
                <a:gd name="connsiteX2" fmla="*/ 35702 w 100488"/>
                <a:gd name="connsiteY2" fmla="*/ 273945 h 273944"/>
                <a:gd name="connsiteX3" fmla="*/ 13527 w 100488"/>
                <a:gd name="connsiteY3" fmla="*/ 74105 h 273944"/>
                <a:gd name="connsiteX4" fmla="*/ 48258 w 100488"/>
                <a:gd name="connsiteY4" fmla="*/ 10119 h 273944"/>
                <a:gd name="connsiteX5" fmla="*/ 62151 w 100488"/>
                <a:gd name="connsiteY5" fmla="*/ 101 h 273944"/>
                <a:gd name="connsiteX6" fmla="*/ 72170 w 100488"/>
                <a:gd name="connsiteY6" fmla="*/ 13325 h 273944"/>
                <a:gd name="connsiteX7" fmla="*/ 90471 w 100488"/>
                <a:gd name="connsiteY7" fmla="*/ 212764 h 27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488" h="273944">
                  <a:moveTo>
                    <a:pt x="90471" y="212764"/>
                  </a:moveTo>
                  <a:cubicBezTo>
                    <a:pt x="82723" y="232267"/>
                    <a:pt x="70032" y="250300"/>
                    <a:pt x="50396" y="265662"/>
                  </a:cubicBezTo>
                  <a:cubicBezTo>
                    <a:pt x="45320" y="269670"/>
                    <a:pt x="41980" y="272742"/>
                    <a:pt x="35702" y="273945"/>
                  </a:cubicBezTo>
                  <a:cubicBezTo>
                    <a:pt x="-98" y="214500"/>
                    <a:pt x="-11720" y="138759"/>
                    <a:pt x="13527" y="74105"/>
                  </a:cubicBezTo>
                  <a:cubicBezTo>
                    <a:pt x="22344" y="51396"/>
                    <a:pt x="35435" y="30691"/>
                    <a:pt x="48258" y="10119"/>
                  </a:cubicBezTo>
                  <a:cubicBezTo>
                    <a:pt x="51465" y="4910"/>
                    <a:pt x="56140" y="-834"/>
                    <a:pt x="62151" y="101"/>
                  </a:cubicBezTo>
                  <a:cubicBezTo>
                    <a:pt x="67895" y="1036"/>
                    <a:pt x="70567" y="7715"/>
                    <a:pt x="72170" y="13325"/>
                  </a:cubicBezTo>
                  <a:cubicBezTo>
                    <a:pt x="89669" y="75040"/>
                    <a:pt x="114649" y="151583"/>
                    <a:pt x="90471" y="212764"/>
                  </a:cubicBezTo>
                  <a:close/>
                </a:path>
              </a:pathLst>
            </a:custGeom>
            <a:solidFill>
              <a:srgbClr val="647838"/>
            </a:solidFill>
            <a:ln w="0" cap="flat">
              <a:noFill/>
              <a:prstDash val="solid"/>
              <a:miter/>
            </a:ln>
          </p:spPr>
          <p:txBody>
            <a:bodyPr rtlCol="0" anchor="ctr"/>
            <a:lstStyle/>
            <a:p>
              <a:endParaRPr lang="zh-CN" altLang="en-US"/>
            </a:p>
          </p:txBody>
        </p:sp>
        <p:sp>
          <p:nvSpPr>
            <p:cNvPr id="131" name="任意多边形: 形状 130"/>
            <p:cNvSpPr/>
            <p:nvPr/>
          </p:nvSpPr>
          <p:spPr>
            <a:xfrm>
              <a:off x="3208595" y="3547030"/>
              <a:ext cx="121640" cy="208689"/>
            </a:xfrm>
            <a:custGeom>
              <a:avLst/>
              <a:gdLst>
                <a:gd name="connsiteX0" fmla="*/ 74090 w 121640"/>
                <a:gd name="connsiteY0" fmla="*/ 179149 h 208689"/>
                <a:gd name="connsiteX1" fmla="*/ 20790 w 121640"/>
                <a:gd name="connsiteY1" fmla="*/ 206800 h 208689"/>
                <a:gd name="connsiteX2" fmla="*/ 4894 w 121640"/>
                <a:gd name="connsiteY2" fmla="*/ 208136 h 208689"/>
                <a:gd name="connsiteX3" fmla="*/ 48976 w 121640"/>
                <a:gd name="connsiteY3" fmla="*/ 42494 h 208689"/>
                <a:gd name="connsiteX4" fmla="*/ 100940 w 121640"/>
                <a:gd name="connsiteY4" fmla="*/ 4156 h 208689"/>
                <a:gd name="connsiteX5" fmla="*/ 116702 w 121640"/>
                <a:gd name="connsiteY5" fmla="*/ 1217 h 208689"/>
                <a:gd name="connsiteX6" fmla="*/ 121511 w 121640"/>
                <a:gd name="connsiteY6" fmla="*/ 15110 h 208689"/>
                <a:gd name="connsiteX7" fmla="*/ 73956 w 121640"/>
                <a:gd name="connsiteY7" fmla="*/ 179149 h 20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0" h="208689">
                  <a:moveTo>
                    <a:pt x="74090" y="179149"/>
                  </a:moveTo>
                  <a:cubicBezTo>
                    <a:pt x="60865" y="191839"/>
                    <a:pt x="43499" y="201591"/>
                    <a:pt x="20790" y="206800"/>
                  </a:cubicBezTo>
                  <a:cubicBezTo>
                    <a:pt x="14913" y="208136"/>
                    <a:pt x="10905" y="209472"/>
                    <a:pt x="4894" y="208136"/>
                  </a:cubicBezTo>
                  <a:cubicBezTo>
                    <a:pt x="-8464" y="148559"/>
                    <a:pt x="5295" y="84573"/>
                    <a:pt x="48976" y="42494"/>
                  </a:cubicBezTo>
                  <a:cubicBezTo>
                    <a:pt x="64205" y="27667"/>
                    <a:pt x="82639" y="15911"/>
                    <a:pt x="100940" y="4156"/>
                  </a:cubicBezTo>
                  <a:cubicBezTo>
                    <a:pt x="105482" y="1217"/>
                    <a:pt x="111626" y="-1722"/>
                    <a:pt x="116702" y="1217"/>
                  </a:cubicBezTo>
                  <a:cubicBezTo>
                    <a:pt x="121645" y="4023"/>
                    <a:pt x="121912" y="10167"/>
                    <a:pt x="121511" y="15110"/>
                  </a:cubicBezTo>
                  <a:cubicBezTo>
                    <a:pt x="117504" y="70012"/>
                    <a:pt x="115634" y="139341"/>
                    <a:pt x="73956" y="179149"/>
                  </a:cubicBezTo>
                  <a:close/>
                </a:path>
              </a:pathLst>
            </a:custGeom>
            <a:solidFill>
              <a:srgbClr val="647838"/>
            </a:solidFill>
            <a:ln w="0" cap="flat">
              <a:noFill/>
              <a:prstDash val="solid"/>
              <a:miter/>
            </a:ln>
          </p:spPr>
          <p:txBody>
            <a:bodyPr rtlCol="0" anchor="ctr"/>
            <a:lstStyle/>
            <a:p>
              <a:endParaRPr lang="zh-CN" altLang="en-US"/>
            </a:p>
          </p:txBody>
        </p:sp>
        <p:sp>
          <p:nvSpPr>
            <p:cNvPr id="132" name="任意多边形: 形状 131"/>
            <p:cNvSpPr/>
            <p:nvPr/>
          </p:nvSpPr>
          <p:spPr>
            <a:xfrm>
              <a:off x="2985801" y="3717587"/>
              <a:ext cx="232630" cy="105565"/>
            </a:xfrm>
            <a:custGeom>
              <a:avLst/>
              <a:gdLst>
                <a:gd name="connsiteX0" fmla="*/ 167843 w 232630"/>
                <a:gd name="connsiteY0" fmla="*/ 1512 h 105565"/>
                <a:gd name="connsiteX1" fmla="*/ 221944 w 232630"/>
                <a:gd name="connsiteY1" fmla="*/ 27293 h 105565"/>
                <a:gd name="connsiteX2" fmla="*/ 232631 w 232630"/>
                <a:gd name="connsiteY2" fmla="*/ 39182 h 105565"/>
                <a:gd name="connsiteX3" fmla="*/ 73801 w 232630"/>
                <a:gd name="connsiteY3" fmla="*/ 103702 h 105565"/>
                <a:gd name="connsiteX4" fmla="*/ 11953 w 232630"/>
                <a:gd name="connsiteY4" fmla="*/ 85268 h 105565"/>
                <a:gd name="connsiteX5" fmla="*/ 64 w 232630"/>
                <a:gd name="connsiteY5" fmla="*/ 74448 h 105565"/>
                <a:gd name="connsiteX6" fmla="*/ 8346 w 232630"/>
                <a:gd name="connsiteY6" fmla="*/ 62158 h 105565"/>
                <a:gd name="connsiteX7" fmla="*/ 167843 w 232630"/>
                <a:gd name="connsiteY7" fmla="*/ 1378 h 10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630" h="105565">
                  <a:moveTo>
                    <a:pt x="167843" y="1512"/>
                  </a:moveTo>
                  <a:cubicBezTo>
                    <a:pt x="186011" y="4451"/>
                    <a:pt x="204178" y="12466"/>
                    <a:pt x="221944" y="27293"/>
                  </a:cubicBezTo>
                  <a:cubicBezTo>
                    <a:pt x="226486" y="31167"/>
                    <a:pt x="230093" y="33572"/>
                    <a:pt x="232631" y="39182"/>
                  </a:cubicBezTo>
                  <a:cubicBezTo>
                    <a:pt x="193090" y="85669"/>
                    <a:pt x="133780" y="113187"/>
                    <a:pt x="73801" y="103702"/>
                  </a:cubicBezTo>
                  <a:cubicBezTo>
                    <a:pt x="52829" y="100363"/>
                    <a:pt x="32257" y="92749"/>
                    <a:pt x="11953" y="85268"/>
                  </a:cubicBezTo>
                  <a:cubicBezTo>
                    <a:pt x="6877" y="83398"/>
                    <a:pt x="866" y="80326"/>
                    <a:pt x="64" y="74448"/>
                  </a:cubicBezTo>
                  <a:cubicBezTo>
                    <a:pt x="-604" y="68837"/>
                    <a:pt x="4072" y="64964"/>
                    <a:pt x="8346" y="62158"/>
                  </a:cubicBezTo>
                  <a:cubicBezTo>
                    <a:pt x="54566" y="32236"/>
                    <a:pt x="111071" y="-7972"/>
                    <a:pt x="167843" y="1378"/>
                  </a:cubicBezTo>
                  <a:close/>
                </a:path>
              </a:pathLst>
            </a:custGeom>
            <a:solidFill>
              <a:srgbClr val="647838"/>
            </a:solidFill>
            <a:ln w="0" cap="flat">
              <a:noFill/>
              <a:prstDash val="solid"/>
              <a:miter/>
            </a:ln>
          </p:spPr>
          <p:txBody>
            <a:bodyPr rtlCol="0" anchor="ctr"/>
            <a:lstStyle/>
            <a:p>
              <a:endParaRPr lang="zh-CN" altLang="en-US"/>
            </a:p>
          </p:txBody>
        </p:sp>
        <p:sp>
          <p:nvSpPr>
            <p:cNvPr id="133" name="任意多边形: 形状 132"/>
            <p:cNvSpPr/>
            <p:nvPr/>
          </p:nvSpPr>
          <p:spPr>
            <a:xfrm>
              <a:off x="2851472" y="3600680"/>
              <a:ext cx="273718" cy="107942"/>
            </a:xfrm>
            <a:custGeom>
              <a:avLst/>
              <a:gdLst>
                <a:gd name="connsiteX0" fmla="*/ 202786 w 273718"/>
                <a:gd name="connsiteY0" fmla="*/ 2203 h 107942"/>
                <a:gd name="connsiteX1" fmla="*/ 262631 w 273718"/>
                <a:gd name="connsiteY1" fmla="*/ 30923 h 107942"/>
                <a:gd name="connsiteX2" fmla="*/ 273719 w 273718"/>
                <a:gd name="connsiteY2" fmla="*/ 43614 h 107942"/>
                <a:gd name="connsiteX3" fmla="*/ 82295 w 273718"/>
                <a:gd name="connsiteY3" fmla="*/ 105061 h 107942"/>
                <a:gd name="connsiteX4" fmla="*/ 12565 w 273718"/>
                <a:gd name="connsiteY4" fmla="*/ 83688 h 107942"/>
                <a:gd name="connsiteX5" fmla="*/ 9 w 273718"/>
                <a:gd name="connsiteY5" fmla="*/ 72067 h 107942"/>
                <a:gd name="connsiteX6" fmla="*/ 10962 w 273718"/>
                <a:gd name="connsiteY6" fmla="*/ 59643 h 107942"/>
                <a:gd name="connsiteX7" fmla="*/ 202786 w 273718"/>
                <a:gd name="connsiteY7" fmla="*/ 2069 h 10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718" h="107942">
                  <a:moveTo>
                    <a:pt x="202786" y="2203"/>
                  </a:moveTo>
                  <a:cubicBezTo>
                    <a:pt x="223492" y="5943"/>
                    <a:pt x="243663" y="14760"/>
                    <a:pt x="262631" y="30923"/>
                  </a:cubicBezTo>
                  <a:cubicBezTo>
                    <a:pt x="267574" y="35064"/>
                    <a:pt x="271314" y="37736"/>
                    <a:pt x="273719" y="43614"/>
                  </a:cubicBezTo>
                  <a:cubicBezTo>
                    <a:pt x="222557" y="90501"/>
                    <a:pt x="150689" y="117084"/>
                    <a:pt x="82295" y="105061"/>
                  </a:cubicBezTo>
                  <a:cubicBezTo>
                    <a:pt x="58384" y="100920"/>
                    <a:pt x="35408" y="92237"/>
                    <a:pt x="12565" y="83688"/>
                  </a:cubicBezTo>
                  <a:cubicBezTo>
                    <a:pt x="6821" y="81551"/>
                    <a:pt x="142" y="78078"/>
                    <a:pt x="9" y="72067"/>
                  </a:cubicBezTo>
                  <a:cubicBezTo>
                    <a:pt x="-259" y="66189"/>
                    <a:pt x="5753" y="62315"/>
                    <a:pt x="10962" y="59643"/>
                  </a:cubicBezTo>
                  <a:cubicBezTo>
                    <a:pt x="67868" y="30255"/>
                    <a:pt x="137999" y="-9552"/>
                    <a:pt x="202786" y="2069"/>
                  </a:cubicBezTo>
                  <a:close/>
                </a:path>
              </a:pathLst>
            </a:custGeom>
            <a:solidFill>
              <a:srgbClr val="647838"/>
            </a:solidFill>
            <a:ln w="0" cap="flat">
              <a:noFill/>
              <a:prstDash val="solid"/>
              <a:miter/>
            </a:ln>
          </p:spPr>
          <p:txBody>
            <a:bodyPr rtlCol="0" anchor="ctr"/>
            <a:lstStyle/>
            <a:p>
              <a:endParaRPr lang="zh-CN" altLang="en-US"/>
            </a:p>
          </p:txBody>
        </p:sp>
        <p:sp>
          <p:nvSpPr>
            <p:cNvPr id="134" name="任意多边形: 形状 133"/>
            <p:cNvSpPr/>
            <p:nvPr/>
          </p:nvSpPr>
          <p:spPr>
            <a:xfrm>
              <a:off x="3238940" y="3647626"/>
              <a:ext cx="36928" cy="54977"/>
            </a:xfrm>
            <a:custGeom>
              <a:avLst/>
              <a:gdLst>
                <a:gd name="connsiteX0" fmla="*/ 464 w 36928"/>
                <a:gd name="connsiteY0" fmla="*/ 49031 h 54977"/>
                <a:gd name="connsiteX1" fmla="*/ 29451 w 36928"/>
                <a:gd name="connsiteY1" fmla="*/ 1743 h 54977"/>
                <a:gd name="connsiteX2" fmla="*/ 36264 w 36928"/>
                <a:gd name="connsiteY2" fmla="*/ 5751 h 54977"/>
                <a:gd name="connsiteX3" fmla="*/ 7277 w 36928"/>
                <a:gd name="connsiteY3" fmla="*/ 53039 h 54977"/>
                <a:gd name="connsiteX4" fmla="*/ 464 w 36928"/>
                <a:gd name="connsiteY4" fmla="*/ 49031 h 54977"/>
                <a:gd name="connsiteX5" fmla="*/ 464 w 36928"/>
                <a:gd name="connsiteY5" fmla="*/ 49031 h 5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 h="54977">
                  <a:moveTo>
                    <a:pt x="464" y="49031"/>
                  </a:moveTo>
                  <a:cubicBezTo>
                    <a:pt x="9147" y="32734"/>
                    <a:pt x="18898" y="16972"/>
                    <a:pt x="29451" y="1743"/>
                  </a:cubicBezTo>
                  <a:cubicBezTo>
                    <a:pt x="32257" y="-2398"/>
                    <a:pt x="39069" y="1610"/>
                    <a:pt x="36264" y="5751"/>
                  </a:cubicBezTo>
                  <a:cubicBezTo>
                    <a:pt x="25711" y="20979"/>
                    <a:pt x="15959" y="36742"/>
                    <a:pt x="7277" y="53039"/>
                  </a:cubicBezTo>
                  <a:cubicBezTo>
                    <a:pt x="4872" y="57447"/>
                    <a:pt x="-1807" y="53573"/>
                    <a:pt x="464" y="49031"/>
                  </a:cubicBezTo>
                  <a:lnTo>
                    <a:pt x="464" y="49031"/>
                  </a:lnTo>
                  <a:close/>
                </a:path>
              </a:pathLst>
            </a:custGeom>
            <a:solidFill>
              <a:srgbClr val="473125"/>
            </a:solidFill>
            <a:ln w="0" cap="flat">
              <a:noFill/>
              <a:prstDash val="solid"/>
              <a:miter/>
            </a:ln>
          </p:spPr>
          <p:txBody>
            <a:bodyPr rtlCol="0" anchor="ctr"/>
            <a:lstStyle/>
            <a:p>
              <a:endParaRPr lang="zh-CN" altLang="en-US"/>
            </a:p>
          </p:txBody>
        </p:sp>
        <p:sp>
          <p:nvSpPr>
            <p:cNvPr id="135" name="任意多边形: 形状 134"/>
            <p:cNvSpPr/>
            <p:nvPr/>
          </p:nvSpPr>
          <p:spPr>
            <a:xfrm>
              <a:off x="3124796" y="3522800"/>
              <a:ext cx="13244" cy="54349"/>
            </a:xfrm>
            <a:custGeom>
              <a:avLst/>
              <a:gdLst>
                <a:gd name="connsiteX0" fmla="*/ 128 w 13244"/>
                <a:gd name="connsiteY0" fmla="*/ 49492 h 54349"/>
                <a:gd name="connsiteX1" fmla="*/ 5338 w 13244"/>
                <a:gd name="connsiteY1" fmla="*/ 3807 h 54349"/>
                <a:gd name="connsiteX2" fmla="*/ 13219 w 13244"/>
                <a:gd name="connsiteY2" fmla="*/ 3807 h 54349"/>
                <a:gd name="connsiteX3" fmla="*/ 7742 w 13244"/>
                <a:gd name="connsiteY3" fmla="*/ 51496 h 54349"/>
                <a:gd name="connsiteX4" fmla="*/ 128 w 13244"/>
                <a:gd name="connsiteY4" fmla="*/ 49492 h 54349"/>
                <a:gd name="connsiteX5" fmla="*/ 128 w 13244"/>
                <a:gd name="connsiteY5" fmla="*/ 49492 h 5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44" h="54349">
                  <a:moveTo>
                    <a:pt x="128" y="49492"/>
                  </a:moveTo>
                  <a:cubicBezTo>
                    <a:pt x="3869" y="34531"/>
                    <a:pt x="5605" y="19169"/>
                    <a:pt x="5338" y="3807"/>
                  </a:cubicBezTo>
                  <a:cubicBezTo>
                    <a:pt x="5338" y="-1269"/>
                    <a:pt x="13086" y="-1269"/>
                    <a:pt x="13219" y="3807"/>
                  </a:cubicBezTo>
                  <a:cubicBezTo>
                    <a:pt x="13486" y="19837"/>
                    <a:pt x="11616" y="36001"/>
                    <a:pt x="7742" y="51496"/>
                  </a:cubicBezTo>
                  <a:cubicBezTo>
                    <a:pt x="6540" y="56439"/>
                    <a:pt x="-1074" y="54435"/>
                    <a:pt x="128" y="49492"/>
                  </a:cubicBezTo>
                  <a:lnTo>
                    <a:pt x="128" y="49492"/>
                  </a:lnTo>
                  <a:close/>
                </a:path>
              </a:pathLst>
            </a:custGeom>
            <a:solidFill>
              <a:srgbClr val="473125"/>
            </a:solidFill>
            <a:ln w="0" cap="flat">
              <a:noFill/>
              <a:prstDash val="solid"/>
              <a:miter/>
            </a:ln>
          </p:spPr>
          <p:txBody>
            <a:bodyPr rtlCol="0" anchor="ctr"/>
            <a:lstStyle/>
            <a:p>
              <a:endParaRPr lang="zh-CN" altLang="en-US"/>
            </a:p>
          </p:txBody>
        </p:sp>
        <p:sp>
          <p:nvSpPr>
            <p:cNvPr id="136" name="任意多边形: 形状 135"/>
            <p:cNvSpPr/>
            <p:nvPr/>
          </p:nvSpPr>
          <p:spPr>
            <a:xfrm>
              <a:off x="2901542" y="3453541"/>
              <a:ext cx="72599" cy="52624"/>
            </a:xfrm>
            <a:custGeom>
              <a:avLst/>
              <a:gdLst>
                <a:gd name="connsiteX0" fmla="*/ 66823 w 72599"/>
                <a:gd name="connsiteY0" fmla="*/ 51960 h 52624"/>
                <a:gd name="connsiteX1" fmla="*/ 1769 w 72599"/>
                <a:gd name="connsiteY1" fmla="*/ 7477 h 52624"/>
                <a:gd name="connsiteX2" fmla="*/ 5776 w 72599"/>
                <a:gd name="connsiteY2" fmla="*/ 664 h 52624"/>
                <a:gd name="connsiteX3" fmla="*/ 70831 w 72599"/>
                <a:gd name="connsiteY3" fmla="*/ 45147 h 52624"/>
                <a:gd name="connsiteX4" fmla="*/ 66823 w 72599"/>
                <a:gd name="connsiteY4" fmla="*/ 51960 h 52624"/>
                <a:gd name="connsiteX5" fmla="*/ 66823 w 72599"/>
                <a:gd name="connsiteY5" fmla="*/ 51960 h 52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9" h="52624">
                  <a:moveTo>
                    <a:pt x="66823" y="51960"/>
                  </a:moveTo>
                  <a:cubicBezTo>
                    <a:pt x="45183" y="37132"/>
                    <a:pt x="23409" y="22305"/>
                    <a:pt x="1769" y="7477"/>
                  </a:cubicBezTo>
                  <a:cubicBezTo>
                    <a:pt x="-2373" y="4672"/>
                    <a:pt x="1501" y="-2141"/>
                    <a:pt x="5776" y="664"/>
                  </a:cubicBezTo>
                  <a:cubicBezTo>
                    <a:pt x="27416" y="15492"/>
                    <a:pt x="49190" y="30320"/>
                    <a:pt x="70831" y="45147"/>
                  </a:cubicBezTo>
                  <a:cubicBezTo>
                    <a:pt x="74972" y="47952"/>
                    <a:pt x="71098" y="54765"/>
                    <a:pt x="66823" y="51960"/>
                  </a:cubicBezTo>
                  <a:lnTo>
                    <a:pt x="66823" y="51960"/>
                  </a:lnTo>
                  <a:close/>
                </a:path>
              </a:pathLst>
            </a:custGeom>
            <a:solidFill>
              <a:srgbClr val="473125"/>
            </a:solidFill>
            <a:ln w="0" cap="flat">
              <a:noFill/>
              <a:prstDash val="solid"/>
              <a:miter/>
            </a:ln>
          </p:spPr>
          <p:txBody>
            <a:bodyPr rtlCol="0" anchor="ctr"/>
            <a:lstStyle/>
            <a:p>
              <a:endParaRPr lang="zh-CN" altLang="en-US"/>
            </a:p>
          </p:txBody>
        </p:sp>
        <p:sp>
          <p:nvSpPr>
            <p:cNvPr id="137" name="任意多边形: 形状 136"/>
            <p:cNvSpPr/>
            <p:nvPr/>
          </p:nvSpPr>
          <p:spPr>
            <a:xfrm>
              <a:off x="2999039" y="3641038"/>
              <a:ext cx="55345" cy="21606"/>
            </a:xfrm>
            <a:custGeom>
              <a:avLst/>
              <a:gdLst>
                <a:gd name="connsiteX0" fmla="*/ 52414 w 55345"/>
                <a:gd name="connsiteY0" fmla="*/ 7664 h 21606"/>
                <a:gd name="connsiteX1" fmla="*/ 5794 w 55345"/>
                <a:gd name="connsiteY1" fmla="*/ 21155 h 21606"/>
                <a:gd name="connsiteX2" fmla="*/ 451 w 55345"/>
                <a:gd name="connsiteY2" fmla="*/ 19686 h 21606"/>
                <a:gd name="connsiteX3" fmla="*/ 1920 w 55345"/>
                <a:gd name="connsiteY3" fmla="*/ 14343 h 21606"/>
                <a:gd name="connsiteX4" fmla="*/ 50411 w 55345"/>
                <a:gd name="connsiteY4" fmla="*/ 49 h 21606"/>
                <a:gd name="connsiteX5" fmla="*/ 55219 w 55345"/>
                <a:gd name="connsiteY5" fmla="*/ 2855 h 21606"/>
                <a:gd name="connsiteX6" fmla="*/ 52414 w 55345"/>
                <a:gd name="connsiteY6" fmla="*/ 7664 h 21606"/>
                <a:gd name="connsiteX7" fmla="*/ 52414 w 55345"/>
                <a:gd name="connsiteY7" fmla="*/ 7664 h 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45" h="21606">
                  <a:moveTo>
                    <a:pt x="52414" y="7664"/>
                  </a:moveTo>
                  <a:cubicBezTo>
                    <a:pt x="36384" y="9934"/>
                    <a:pt x="20622" y="14476"/>
                    <a:pt x="5794" y="21155"/>
                  </a:cubicBezTo>
                  <a:cubicBezTo>
                    <a:pt x="3924" y="22090"/>
                    <a:pt x="1519" y="21556"/>
                    <a:pt x="451" y="19686"/>
                  </a:cubicBezTo>
                  <a:cubicBezTo>
                    <a:pt x="-484" y="17949"/>
                    <a:pt x="50" y="15278"/>
                    <a:pt x="1920" y="14343"/>
                  </a:cubicBezTo>
                  <a:cubicBezTo>
                    <a:pt x="17282" y="7263"/>
                    <a:pt x="33579" y="2454"/>
                    <a:pt x="50411" y="49"/>
                  </a:cubicBezTo>
                  <a:cubicBezTo>
                    <a:pt x="52548" y="-218"/>
                    <a:pt x="54552" y="584"/>
                    <a:pt x="55219" y="2855"/>
                  </a:cubicBezTo>
                  <a:cubicBezTo>
                    <a:pt x="55754" y="4725"/>
                    <a:pt x="54552" y="7263"/>
                    <a:pt x="52414" y="7664"/>
                  </a:cubicBezTo>
                  <a:lnTo>
                    <a:pt x="52414" y="7664"/>
                  </a:lnTo>
                  <a:close/>
                </a:path>
              </a:pathLst>
            </a:custGeom>
            <a:solidFill>
              <a:srgbClr val="473125"/>
            </a:solidFill>
            <a:ln w="0" cap="flat">
              <a:noFill/>
              <a:prstDash val="solid"/>
              <a:miter/>
            </a:ln>
          </p:spPr>
          <p:txBody>
            <a:bodyPr rtlCol="0" anchor="ctr"/>
            <a:lstStyle/>
            <a:p>
              <a:endParaRPr lang="zh-CN" altLang="en-US"/>
            </a:p>
          </p:txBody>
        </p:sp>
        <p:sp>
          <p:nvSpPr>
            <p:cNvPr id="138" name="任意多边形: 形状 137"/>
            <p:cNvSpPr/>
            <p:nvPr/>
          </p:nvSpPr>
          <p:spPr>
            <a:xfrm>
              <a:off x="3097272" y="3758343"/>
              <a:ext cx="48742" cy="15932"/>
            </a:xfrm>
            <a:custGeom>
              <a:avLst/>
              <a:gdLst>
                <a:gd name="connsiteX0" fmla="*/ 45819 w 48742"/>
                <a:gd name="connsiteY0" fmla="*/ 7644 h 15932"/>
                <a:gd name="connsiteX1" fmla="*/ 3874 w 48742"/>
                <a:gd name="connsiteY1" fmla="*/ 15926 h 15932"/>
                <a:gd name="connsiteX2" fmla="*/ 0 w 48742"/>
                <a:gd name="connsiteY2" fmla="*/ 12052 h 15932"/>
                <a:gd name="connsiteX3" fmla="*/ 3874 w 48742"/>
                <a:gd name="connsiteY3" fmla="*/ 8178 h 15932"/>
                <a:gd name="connsiteX4" fmla="*/ 43815 w 48742"/>
                <a:gd name="connsiteY4" fmla="*/ 163 h 15932"/>
                <a:gd name="connsiteX5" fmla="*/ 48624 w 48742"/>
                <a:gd name="connsiteY5" fmla="*/ 2968 h 15932"/>
                <a:gd name="connsiteX6" fmla="*/ 45819 w 48742"/>
                <a:gd name="connsiteY6" fmla="*/ 7777 h 15932"/>
                <a:gd name="connsiteX7" fmla="*/ 45819 w 48742"/>
                <a:gd name="connsiteY7" fmla="*/ 7777 h 1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742" h="15932">
                  <a:moveTo>
                    <a:pt x="45819" y="7644"/>
                  </a:moveTo>
                  <a:cubicBezTo>
                    <a:pt x="32193" y="12186"/>
                    <a:pt x="18167" y="14857"/>
                    <a:pt x="3874" y="15926"/>
                  </a:cubicBezTo>
                  <a:cubicBezTo>
                    <a:pt x="1737" y="16060"/>
                    <a:pt x="0" y="14056"/>
                    <a:pt x="0" y="12052"/>
                  </a:cubicBezTo>
                  <a:cubicBezTo>
                    <a:pt x="0" y="9781"/>
                    <a:pt x="1737" y="8312"/>
                    <a:pt x="3874" y="8178"/>
                  </a:cubicBezTo>
                  <a:cubicBezTo>
                    <a:pt x="17499" y="7243"/>
                    <a:pt x="30858" y="4438"/>
                    <a:pt x="43815" y="163"/>
                  </a:cubicBezTo>
                  <a:cubicBezTo>
                    <a:pt x="45819" y="-505"/>
                    <a:pt x="48090" y="965"/>
                    <a:pt x="48624" y="2968"/>
                  </a:cubicBezTo>
                  <a:cubicBezTo>
                    <a:pt x="49158" y="5106"/>
                    <a:pt x="47822" y="7110"/>
                    <a:pt x="45819" y="7777"/>
                  </a:cubicBezTo>
                  <a:lnTo>
                    <a:pt x="45819" y="7777"/>
                  </a:lnTo>
                  <a:close/>
                </a:path>
              </a:pathLst>
            </a:custGeom>
            <a:solidFill>
              <a:srgbClr val="473125"/>
            </a:solidFill>
            <a:ln w="0" cap="flat">
              <a:noFill/>
              <a:prstDash val="solid"/>
              <a:miter/>
            </a:ln>
          </p:spPr>
          <p:txBody>
            <a:bodyPr rtlCol="0" anchor="ctr"/>
            <a:lstStyle/>
            <a:p>
              <a:endParaRPr lang="zh-CN" altLang="en-US"/>
            </a:p>
          </p:txBody>
        </p:sp>
      </p:grpSp>
      <p:sp>
        <p:nvSpPr>
          <p:cNvPr id="5" name="标题 4"/>
          <p:cNvSpPr>
            <a:spLocks noGrp="1"/>
          </p:cNvSpPr>
          <p:nvPr>
            <p:ph type="ctrTitle" hasCustomPrompt="1"/>
          </p:nvPr>
        </p:nvSpPr>
        <p:spPr>
          <a:xfrm>
            <a:off x="708580" y="1813060"/>
            <a:ext cx="6270164" cy="2557709"/>
          </a:xfrm>
          <a:prstGeom prst="rect">
            <a:avLst/>
          </a:prstGeom>
        </p:spPr>
        <p:txBody>
          <a:bodyPr wrap="square" anchor="b">
            <a:noAutofit/>
          </a:bodyPr>
          <a:lstStyle>
            <a:lvl1pPr algn="l">
              <a:lnSpc>
                <a:spcPct val="100000"/>
              </a:lnSpc>
              <a:defRPr sz="72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712282" y="5379524"/>
            <a:ext cx="6265664" cy="345518"/>
          </a:xfrm>
          <a:prstGeom prst="rect">
            <a:avLst/>
          </a:prstGeom>
        </p:spPr>
        <p:txBody>
          <a:bodyPr wrap="square" lIns="90000" anchor="ctr">
            <a:normAutofit/>
          </a:bodyPr>
          <a:lstStyle>
            <a:lvl1pPr marL="0" indent="0" algn="l">
              <a:lnSpc>
                <a:spcPct val="100000"/>
              </a:lnSpc>
              <a:buNone/>
              <a:defRPr sz="1200">
                <a:solidFill>
                  <a:schemeClr val="tx1"/>
                </a:solidFill>
              </a:defRPr>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708580" y="5003694"/>
            <a:ext cx="6270164" cy="345518"/>
          </a:xfrm>
          <a:prstGeom prst="rect">
            <a:avLst/>
          </a:prstGeom>
        </p:spPr>
        <p:txBody>
          <a:bodyPr wrap="none" anchor="ctr">
            <a:normAutofit/>
          </a:bodyPr>
          <a:lstStyle>
            <a:lvl1pPr marL="0" indent="0" algn="l">
              <a:lnSpc>
                <a:spcPct val="100000"/>
              </a:lnSpc>
              <a:buNone/>
              <a:defRPr sz="1200">
                <a:solidFill>
                  <a:schemeClr val="tx1"/>
                </a:solidFill>
              </a:defRPr>
            </a:lvl1pPr>
          </a:lstStyle>
          <a:p>
            <a:pPr lvl="0"/>
            <a:r>
              <a:rPr lang="zh-CN" altLang="en-US" dirty="0"/>
              <a:t>20XX.XX.XX</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 Master">
    <p:bg>
      <p:bgRef idx="1001">
        <a:schemeClr val="bg1"/>
      </p:bgRef>
    </p:bg>
    <p:spTree>
      <p:nvGrpSpPr>
        <p:cNvPr id="1" name=""/>
        <p:cNvGrpSpPr/>
        <p:nvPr/>
      </p:nvGrpSpPr>
      <p:grpSpPr>
        <a:xfrm>
          <a:off x="0" y="0"/>
          <a:ext cx="0" cy="0"/>
          <a:chOff x="0" y="0"/>
          <a:chExt cx="0" cy="0"/>
        </a:xfrm>
      </p:grpSpPr>
      <p:sp>
        <p:nvSpPr>
          <p:cNvPr id="12" name="任意多边形: 形状 11"/>
          <p:cNvSpPr/>
          <p:nvPr/>
        </p:nvSpPr>
        <p:spPr>
          <a:xfrm flipH="1" flipV="1">
            <a:off x="10885713" y="6000825"/>
            <a:ext cx="1306287" cy="857175"/>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11" name="组合 10"/>
          <p:cNvGrpSpPr/>
          <p:nvPr/>
        </p:nvGrpSpPr>
        <p:grpSpPr>
          <a:xfrm>
            <a:off x="1" y="0"/>
            <a:ext cx="1582056" cy="1038133"/>
            <a:chOff x="1" y="0"/>
            <a:chExt cx="2017486" cy="1323859"/>
          </a:xfrm>
        </p:grpSpPr>
        <p:sp>
          <p:nvSpPr>
            <p:cNvPr id="7" name="任意多边形: 形状 6"/>
            <p:cNvSpPr/>
            <p:nvPr/>
          </p:nvSpPr>
          <p:spPr>
            <a:xfrm>
              <a:off x="1" y="1"/>
              <a:ext cx="2017486" cy="1323858"/>
            </a:xfrm>
            <a:custGeom>
              <a:avLst/>
              <a:gdLst>
                <a:gd name="connsiteX0" fmla="*/ 0 w 4034522"/>
                <a:gd name="connsiteY0" fmla="*/ 0 h 2647422"/>
                <a:gd name="connsiteX1" fmla="*/ 4034522 w 4034522"/>
                <a:gd name="connsiteY1" fmla="*/ 0 h 2647422"/>
                <a:gd name="connsiteX2" fmla="*/ 3943860 w 4034522"/>
                <a:gd name="connsiteY2" fmla="*/ 109342 h 2647422"/>
                <a:gd name="connsiteX3" fmla="*/ 3212570 w 4034522"/>
                <a:gd name="connsiteY3" fmla="*/ 485149 h 2647422"/>
                <a:gd name="connsiteX4" fmla="*/ 2366796 w 4034522"/>
                <a:gd name="connsiteY4" fmla="*/ 591683 h 2647422"/>
                <a:gd name="connsiteX5" fmla="*/ 1586491 w 4034522"/>
                <a:gd name="connsiteY5" fmla="*/ 1123524 h 2647422"/>
                <a:gd name="connsiteX6" fmla="*/ 1423130 w 4034522"/>
                <a:gd name="connsiteY6" fmla="*/ 1563349 h 2647422"/>
                <a:gd name="connsiteX7" fmla="*/ 593533 w 4034522"/>
                <a:gd name="connsiteY7" fmla="*/ 2483579 h 2647422"/>
                <a:gd name="connsiteX8" fmla="*/ 173602 w 4034522"/>
                <a:gd name="connsiteY8" fmla="*/ 2625069 h 2647422"/>
                <a:gd name="connsiteX9" fmla="*/ 0 w 4034522"/>
                <a:gd name="connsiteY9" fmla="*/ 2647422 h 26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522" h="2647422">
                  <a:moveTo>
                    <a:pt x="0" y="0"/>
                  </a:moveTo>
                  <a:lnTo>
                    <a:pt x="4034522" y="0"/>
                  </a:lnTo>
                  <a:lnTo>
                    <a:pt x="3943860" y="109342"/>
                  </a:lnTo>
                  <a:cubicBezTo>
                    <a:pt x="3750425" y="309413"/>
                    <a:pt x="3485646" y="430742"/>
                    <a:pt x="3212570" y="485149"/>
                  </a:cubicBezTo>
                  <a:cubicBezTo>
                    <a:pt x="2933826" y="540732"/>
                    <a:pt x="2644642" y="530846"/>
                    <a:pt x="2366796" y="591683"/>
                  </a:cubicBezTo>
                  <a:cubicBezTo>
                    <a:pt x="2049545" y="661231"/>
                    <a:pt x="1740451" y="837451"/>
                    <a:pt x="1586491" y="1123524"/>
                  </a:cubicBezTo>
                  <a:cubicBezTo>
                    <a:pt x="1512311" y="1261375"/>
                    <a:pt x="1477883" y="1416648"/>
                    <a:pt x="1423130" y="1563349"/>
                  </a:cubicBezTo>
                  <a:cubicBezTo>
                    <a:pt x="1275531" y="1959689"/>
                    <a:pt x="972521" y="2295813"/>
                    <a:pt x="593533" y="2483579"/>
                  </a:cubicBezTo>
                  <a:cubicBezTo>
                    <a:pt x="460763" y="2549359"/>
                    <a:pt x="319075" y="2596663"/>
                    <a:pt x="173602" y="2625069"/>
                  </a:cubicBezTo>
                  <a:lnTo>
                    <a:pt x="0" y="2647422"/>
                  </a:lnTo>
                  <a:close/>
                </a:path>
              </a:pathLst>
            </a:custGeom>
            <a:solidFill>
              <a:schemeClr val="accent2"/>
            </a:solidFill>
            <a:ln w="6903" cap="flat">
              <a:noFill/>
              <a:prstDash val="solid"/>
              <a:miter/>
            </a:ln>
          </p:spPr>
          <p:txBody>
            <a:bodyPr rtlCol="0" anchor="ctr"/>
            <a:lstStyle/>
            <a:p>
              <a:endParaRPr lang="zh-CN" altLang="en-US"/>
            </a:p>
          </p:txBody>
        </p:sp>
        <p:grpSp>
          <p:nvGrpSpPr>
            <p:cNvPr id="8" name="组合 7"/>
            <p:cNvGrpSpPr/>
            <p:nvPr/>
          </p:nvGrpSpPr>
          <p:grpSpPr>
            <a:xfrm>
              <a:off x="1" y="0"/>
              <a:ext cx="1258980" cy="792573"/>
              <a:chOff x="0" y="0"/>
              <a:chExt cx="2715587" cy="1709560"/>
            </a:xfrm>
          </p:grpSpPr>
          <p:pic>
            <p:nvPicPr>
              <p:cNvPr id="9" name="图片 8"/>
              <p:cNvPicPr>
                <a:picLocks noChangeAspect="1"/>
              </p:cNvPicPr>
              <p:nvPr/>
            </p:nvPicPr>
            <p:blipFill>
              <a:blip r:embed="rId9" cstate="screen">
                <a:extLst>
                  <a:ext uri="{28A0092B-C50C-407E-A947-70E740481C1C}">
                    <a14:useLocalDpi xmlns:a14="http://schemas.microsoft.com/office/drawing/2010/main"/>
                  </a:ext>
                </a:extLst>
              </a:blip>
              <a:srcRect b="17575"/>
              <a:stretch>
                <a:fillRect/>
              </a:stretch>
            </p:blipFill>
            <p:spPr>
              <a:xfrm flipH="1" flipV="1">
                <a:off x="473136" y="0"/>
                <a:ext cx="2242451" cy="1080874"/>
              </a:xfrm>
              <a:custGeom>
                <a:avLst/>
                <a:gdLst>
                  <a:gd name="connsiteX0" fmla="*/ 2242451 w 2242451"/>
                  <a:gd name="connsiteY0" fmla="*/ 1080874 h 1080874"/>
                  <a:gd name="connsiteX1" fmla="*/ 0 w 2242451"/>
                  <a:gd name="connsiteY1" fmla="*/ 1080874 h 1080874"/>
                  <a:gd name="connsiteX2" fmla="*/ 0 w 2242451"/>
                  <a:gd name="connsiteY2" fmla="*/ 0 h 1080874"/>
                  <a:gd name="connsiteX3" fmla="*/ 2242451 w 2242451"/>
                  <a:gd name="connsiteY3" fmla="*/ 0 h 1080874"/>
                </a:gdLst>
                <a:ahLst/>
                <a:cxnLst>
                  <a:cxn ang="0">
                    <a:pos x="connsiteX0" y="connsiteY0"/>
                  </a:cxn>
                  <a:cxn ang="0">
                    <a:pos x="connsiteX1" y="connsiteY1"/>
                  </a:cxn>
                  <a:cxn ang="0">
                    <a:pos x="connsiteX2" y="connsiteY2"/>
                  </a:cxn>
                  <a:cxn ang="0">
                    <a:pos x="connsiteX3" y="connsiteY3"/>
                  </a:cxn>
                </a:cxnLst>
                <a:rect l="l" t="t" r="r" b="b"/>
                <a:pathLst>
                  <a:path w="2242451" h="1080874">
                    <a:moveTo>
                      <a:pt x="2242451" y="1080874"/>
                    </a:moveTo>
                    <a:lnTo>
                      <a:pt x="0" y="1080874"/>
                    </a:lnTo>
                    <a:lnTo>
                      <a:pt x="0" y="0"/>
                    </a:lnTo>
                    <a:lnTo>
                      <a:pt x="2242451" y="0"/>
                    </a:lnTo>
                    <a:close/>
                  </a:path>
                </a:pathLst>
              </a:custGeom>
            </p:spPr>
          </p:pic>
          <p:pic>
            <p:nvPicPr>
              <p:cNvPr id="10" name="图片 9"/>
              <p:cNvPicPr>
                <a:picLocks noChangeAspect="1"/>
              </p:cNvPicPr>
              <p:nvPr/>
            </p:nvPicPr>
            <p:blipFill>
              <a:blip r:embed="rId10" cstate="screen">
                <a:extLst>
                  <a:ext uri="{28A0092B-C50C-407E-A947-70E740481C1C}">
                    <a14:useLocalDpi xmlns:a14="http://schemas.microsoft.com/office/drawing/2010/main"/>
                  </a:ext>
                </a:extLst>
              </a:blip>
              <a:srcRect r="20216" b="11879"/>
              <a:stretch>
                <a:fillRect/>
              </a:stretch>
            </p:blipFill>
            <p:spPr>
              <a:xfrm flipH="1" flipV="1">
                <a:off x="0" y="0"/>
                <a:ext cx="1185566" cy="1709560"/>
              </a:xfrm>
              <a:custGeom>
                <a:avLst/>
                <a:gdLst>
                  <a:gd name="connsiteX0" fmla="*/ 1185566 w 1185566"/>
                  <a:gd name="connsiteY0" fmla="*/ 1709560 h 1709560"/>
                  <a:gd name="connsiteX1" fmla="*/ 0 w 1185566"/>
                  <a:gd name="connsiteY1" fmla="*/ 1709560 h 1709560"/>
                  <a:gd name="connsiteX2" fmla="*/ 0 w 1185566"/>
                  <a:gd name="connsiteY2" fmla="*/ 0 h 1709560"/>
                  <a:gd name="connsiteX3" fmla="*/ 1185566 w 1185566"/>
                  <a:gd name="connsiteY3" fmla="*/ 0 h 1709560"/>
                </a:gdLst>
                <a:ahLst/>
                <a:cxnLst>
                  <a:cxn ang="0">
                    <a:pos x="connsiteX0" y="connsiteY0"/>
                  </a:cxn>
                  <a:cxn ang="0">
                    <a:pos x="connsiteX1" y="connsiteY1"/>
                  </a:cxn>
                  <a:cxn ang="0">
                    <a:pos x="connsiteX2" y="connsiteY2"/>
                  </a:cxn>
                  <a:cxn ang="0">
                    <a:pos x="connsiteX3" y="connsiteY3"/>
                  </a:cxn>
                </a:cxnLst>
                <a:rect l="l" t="t" r="r" b="b"/>
                <a:pathLst>
                  <a:path w="1185566" h="1709560">
                    <a:moveTo>
                      <a:pt x="1185566" y="1709560"/>
                    </a:moveTo>
                    <a:lnTo>
                      <a:pt x="0" y="1709560"/>
                    </a:lnTo>
                    <a:lnTo>
                      <a:pt x="0" y="0"/>
                    </a:lnTo>
                    <a:lnTo>
                      <a:pt x="1185566" y="0"/>
                    </a:lnTo>
                    <a:close/>
                  </a:path>
                </a:pathLst>
              </a:custGeom>
            </p:spPr>
          </p:pic>
        </p:grpSp>
      </p:gr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dirty="0"/>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pic>
        <p:nvPicPr>
          <p:cNvPr id="19" name="图片 18"/>
          <p:cNvPicPr>
            <a:picLocks noChangeAspect="1"/>
          </p:cNvPicPr>
          <p:nvPr/>
        </p:nvPicPr>
        <p:blipFill>
          <a:blip r:embed="rId11" cstate="screen">
            <a:extLst>
              <a:ext uri="{28A0092B-C50C-407E-A947-70E740481C1C}">
                <a14:useLocalDpi xmlns:a14="http://schemas.microsoft.com/office/drawing/2010/main"/>
              </a:ext>
            </a:extLst>
          </a:blip>
          <a:srcRect r="15966" b="14900"/>
          <a:stretch>
            <a:fillRect/>
          </a:stretch>
        </p:blipFill>
        <p:spPr>
          <a:xfrm>
            <a:off x="10648335" y="4801090"/>
            <a:ext cx="1543665" cy="2056910"/>
          </a:xfrm>
          <a:custGeom>
            <a:avLst/>
            <a:gdLst>
              <a:gd name="connsiteX0" fmla="*/ 0 w 3836905"/>
              <a:gd name="connsiteY0" fmla="*/ 0 h 5112616"/>
              <a:gd name="connsiteX1" fmla="*/ 3836905 w 3836905"/>
              <a:gd name="connsiteY1" fmla="*/ 0 h 5112616"/>
              <a:gd name="connsiteX2" fmla="*/ 3836905 w 3836905"/>
              <a:gd name="connsiteY2" fmla="*/ 5112616 h 5112616"/>
              <a:gd name="connsiteX3" fmla="*/ 0 w 3836905"/>
              <a:gd name="connsiteY3" fmla="*/ 5112616 h 5112616"/>
            </a:gdLst>
            <a:ahLst/>
            <a:cxnLst>
              <a:cxn ang="0">
                <a:pos x="connsiteX0" y="connsiteY0"/>
              </a:cxn>
              <a:cxn ang="0">
                <a:pos x="connsiteX1" y="connsiteY1"/>
              </a:cxn>
              <a:cxn ang="0">
                <a:pos x="connsiteX2" y="connsiteY2"/>
              </a:cxn>
              <a:cxn ang="0">
                <a:pos x="connsiteX3" y="connsiteY3"/>
              </a:cxn>
            </a:cxnLst>
            <a:rect l="l" t="t" r="r" b="b"/>
            <a:pathLst>
              <a:path w="3836905" h="5112616">
                <a:moveTo>
                  <a:pt x="0" y="0"/>
                </a:moveTo>
                <a:lnTo>
                  <a:pt x="3836905" y="0"/>
                </a:lnTo>
                <a:lnTo>
                  <a:pt x="3836905" y="5112616"/>
                </a:lnTo>
                <a:lnTo>
                  <a:pt x="0" y="5112616"/>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3600" b="1"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normAutofit/>
          </a:bodyPr>
          <a:lstStyle/>
          <a:p>
            <a:r>
              <a:rPr lang="zh-CN" altLang="en-US" sz="6000" dirty="0"/>
              <a:t>游戏开发作品集</a:t>
            </a:r>
            <a:br>
              <a:rPr lang="en-US" altLang="zh-CN" sz="6000" dirty="0"/>
            </a:br>
            <a:endParaRPr lang="en-US" sz="6000" dirty="0"/>
          </a:p>
        </p:txBody>
      </p:sp>
      <p:sp>
        <p:nvSpPr>
          <p:cNvPr id="9" name="副标题 8"/>
          <p:cNvSpPr>
            <a:spLocks noGrp="1"/>
          </p:cNvSpPr>
          <p:nvPr>
            <p:ph type="subTitle" sz="quarter" idx="1" hasCustomPrompt="1"/>
          </p:nvPr>
        </p:nvSpPr>
        <p:spPr/>
        <p:txBody>
          <a:bodyPr/>
          <a:lstStyle/>
          <a:p>
            <a:r>
              <a:rPr lang="zh-CN" altLang="en-US" dirty="0"/>
              <a:t>作者：张腾飞</a:t>
            </a:r>
            <a:endParaRPr lang="en-US" dirty="0"/>
          </a:p>
        </p:txBody>
      </p:sp>
      <p:sp>
        <p:nvSpPr>
          <p:cNvPr id="4" name="文本占位符 3"/>
          <p:cNvSpPr>
            <a:spLocks noGrp="1"/>
          </p:cNvSpPr>
          <p:nvPr>
            <p:ph type="body" sz="quarter" idx="13" hasCustomPrompt="1"/>
          </p:nvPr>
        </p:nvSpPr>
        <p:spPr/>
        <p:txBody>
          <a:bodyPr>
            <a:normAutofit fontScale="92500"/>
          </a:bodyPr>
          <a:lstStyle/>
          <a:p>
            <a:r>
              <a:rPr lang="zh-CN" altLang="en-US" dirty="0"/>
              <a:t>联系方式：</a:t>
            </a:r>
            <a:r>
              <a:rPr lang="en-US" altLang="zh-CN" dirty="0"/>
              <a:t>15165869160</a:t>
            </a:r>
            <a:r>
              <a:rPr lang="zh-CN" altLang="en-US" dirty="0"/>
              <a:t>（手机）</a:t>
            </a:r>
            <a:r>
              <a:rPr lang="en-US" altLang="zh-CN" dirty="0"/>
              <a:t>1352270353</a:t>
            </a:r>
            <a:r>
              <a:rPr lang="zh-CN" altLang="en-US" dirty="0"/>
              <a:t>（</a:t>
            </a:r>
            <a:r>
              <a:rPr lang="en-US" altLang="zh-CN" dirty="0"/>
              <a:t>QQ</a:t>
            </a:r>
            <a:r>
              <a:rPr lang="zh-CN" altLang="en-US" dirty="0"/>
              <a:t>）</a:t>
            </a:r>
            <a:r>
              <a:rPr lang="en-US" altLang="zh-CN" dirty="0"/>
              <a:t>m1sakaaa</a:t>
            </a:r>
            <a:r>
              <a:rPr lang="zh-CN" altLang="en-US" dirty="0"/>
              <a:t>（微信）</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D0029-7EB6-FF3B-13C0-60180312DA08}"/>
              </a:ext>
            </a:extLst>
          </p:cNvPr>
          <p:cNvSpPr>
            <a:spLocks noGrp="1"/>
          </p:cNvSpPr>
          <p:nvPr>
            <p:ph type="title"/>
          </p:nvPr>
        </p:nvSpPr>
        <p:spPr/>
        <p:txBody>
          <a:bodyPr/>
          <a:lstStyle/>
          <a:p>
            <a:r>
              <a:rPr lang="en-US" altLang="zh-CN" dirty="0"/>
              <a:t>UE5 Demo</a:t>
            </a:r>
            <a:endParaRPr lang="zh-CN" altLang="en-US" dirty="0"/>
          </a:p>
        </p:txBody>
      </p:sp>
      <p:pic>
        <p:nvPicPr>
          <p:cNvPr id="7" name="图片 6">
            <a:extLst>
              <a:ext uri="{FF2B5EF4-FFF2-40B4-BE49-F238E27FC236}">
                <a16:creationId xmlns:a16="http://schemas.microsoft.com/office/drawing/2014/main" id="{29CCE02E-0392-2C9B-96B4-419014F14A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702" y="1181100"/>
            <a:ext cx="9285767" cy="5223244"/>
          </a:xfrm>
          <a:prstGeom prst="rect">
            <a:avLst/>
          </a:prstGeom>
        </p:spPr>
      </p:pic>
    </p:spTree>
    <p:extLst>
      <p:ext uri="{BB962C8B-B14F-4D97-AF65-F5344CB8AC3E}">
        <p14:creationId xmlns:p14="http://schemas.microsoft.com/office/powerpoint/2010/main" val="1817917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AD5891D-A9C4-7F12-FD85-986BAB39B19A}"/>
              </a:ext>
            </a:extLst>
          </p:cNvPr>
          <p:cNvPicPr>
            <a:picLocks noChangeAspect="1"/>
          </p:cNvPicPr>
          <p:nvPr/>
        </p:nvPicPr>
        <p:blipFill>
          <a:blip r:embed="rId2"/>
          <a:stretch>
            <a:fillRect/>
          </a:stretch>
        </p:blipFill>
        <p:spPr>
          <a:xfrm>
            <a:off x="2771553" y="3711455"/>
            <a:ext cx="5436782" cy="3017958"/>
          </a:xfrm>
          <a:prstGeom prst="rect">
            <a:avLst/>
          </a:prstGeom>
        </p:spPr>
      </p:pic>
      <p:sp>
        <p:nvSpPr>
          <p:cNvPr id="2" name="标题 1">
            <a:extLst>
              <a:ext uri="{FF2B5EF4-FFF2-40B4-BE49-F238E27FC236}">
                <a16:creationId xmlns:a16="http://schemas.microsoft.com/office/drawing/2014/main" id="{E7ACBFF2-7394-817F-43C7-D2380C2D24D5}"/>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9E918EF3-877E-963C-D57D-42C8ADAB1D2D}"/>
              </a:ext>
            </a:extLst>
          </p:cNvPr>
          <p:cNvSpPr>
            <a:spLocks noGrp="1"/>
          </p:cNvSpPr>
          <p:nvPr>
            <p:ph idx="1"/>
          </p:nvPr>
        </p:nvSpPr>
        <p:spPr/>
        <p:txBody>
          <a:bodyPr/>
          <a:lstStyle/>
          <a:p>
            <a:r>
              <a:rPr lang="en-US" altLang="zh-CN" dirty="0"/>
              <a:t>2025CiGA </a:t>
            </a:r>
            <a:r>
              <a:rPr lang="en-US" altLang="zh-CN" dirty="0" err="1"/>
              <a:t>GameJam</a:t>
            </a:r>
            <a:r>
              <a:rPr lang="en-US" altLang="zh-CN" dirty="0"/>
              <a:t> 2025 </a:t>
            </a:r>
            <a:r>
              <a:rPr lang="zh-CN" altLang="en-US" dirty="0"/>
              <a:t>（</a:t>
            </a:r>
            <a:r>
              <a:rPr lang="en-US" altLang="zh-CN" dirty="0"/>
              <a:t>2025 6.28 – 2025 6.29</a:t>
            </a:r>
            <a:r>
              <a:rPr lang="zh-CN" altLang="en-US" dirty="0"/>
              <a:t>）主题：</a:t>
            </a:r>
            <a:r>
              <a:rPr lang="en-US" altLang="zh-CN" dirty="0"/>
              <a:t>Everything is Alive</a:t>
            </a:r>
          </a:p>
          <a:p>
            <a:r>
              <a:rPr lang="zh-CN" altLang="en-US" dirty="0"/>
              <a:t>在线游玩：</a:t>
            </a:r>
            <a:r>
              <a:rPr lang="en-US" altLang="zh-CN" dirty="0"/>
              <a:t> https://play.unity.com/en/games/0aef9a5b-5c48-42c9-b667-ae6d668f4759/wandering-code</a:t>
            </a:r>
          </a:p>
          <a:p>
            <a:r>
              <a:rPr lang="zh-CN" altLang="en-US" dirty="0"/>
              <a:t>团队成员：</a:t>
            </a:r>
            <a:r>
              <a:rPr lang="en-US" altLang="zh-CN" dirty="0"/>
              <a:t>2</a:t>
            </a:r>
            <a:r>
              <a:rPr lang="zh-CN" altLang="en-US" dirty="0"/>
              <a:t>人</a:t>
            </a:r>
            <a:endParaRPr lang="en-US" altLang="zh-CN" dirty="0"/>
          </a:p>
          <a:p>
            <a:r>
              <a:rPr lang="zh-CN" altLang="en-US" strike="sngStrike" dirty="0"/>
              <a:t>在对着</a:t>
            </a:r>
            <a:r>
              <a:rPr lang="en-US" altLang="zh-CN" strike="sngStrike" dirty="0" err="1"/>
              <a:t>vscode</a:t>
            </a:r>
            <a:r>
              <a:rPr lang="zh-CN" altLang="en-US" strike="sngStrike" dirty="0"/>
              <a:t>思考如何设计时，突然发现眼前的代码活了起来</a:t>
            </a:r>
            <a:endParaRPr lang="en-US" altLang="zh-CN" strike="sngStrike" dirty="0"/>
          </a:p>
          <a:p>
            <a:r>
              <a:rPr lang="zh-CN" altLang="en-US" dirty="0"/>
              <a:t>设计思路为利用</a:t>
            </a:r>
            <a:r>
              <a:rPr lang="en-US" altLang="zh-CN" dirty="0" err="1"/>
              <a:t>vscode</a:t>
            </a:r>
            <a:r>
              <a:rPr lang="zh-CN" altLang="en-US" dirty="0"/>
              <a:t>作为背景，代码作为地板，实现一个下楼梯类型的游戏，在接触代码时，会触发各种各样的效果，让原本死板的代码活起来。</a:t>
            </a:r>
            <a:endParaRPr lang="en-US" altLang="zh-CN" dirty="0"/>
          </a:p>
        </p:txBody>
      </p:sp>
    </p:spTree>
    <p:extLst>
      <p:ext uri="{BB962C8B-B14F-4D97-AF65-F5344CB8AC3E}">
        <p14:creationId xmlns:p14="http://schemas.microsoft.com/office/powerpoint/2010/main" val="78185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572DA0-E81B-18A9-770D-FA52A2A6C4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170857EB-24A5-04D4-4ADA-C40426D7B776}"/>
              </a:ext>
            </a:extLst>
          </p:cNvPr>
          <p:cNvSpPr>
            <a:spLocks noGrp="1"/>
          </p:cNvSpPr>
          <p:nvPr>
            <p:ph type="title"/>
          </p:nvPr>
        </p:nvSpPr>
        <p:spPr/>
        <p:txBody>
          <a:bodyPr/>
          <a:lstStyle/>
          <a:p>
            <a:r>
              <a:rPr lang="en-US" altLang="zh-CN" dirty="0"/>
              <a:t>《Wandering Code》</a:t>
            </a:r>
            <a:endParaRPr lang="zh-CN" altLang="en-US" dirty="0"/>
          </a:p>
        </p:txBody>
      </p:sp>
      <p:sp>
        <p:nvSpPr>
          <p:cNvPr id="3" name="内容占位符 2">
            <a:extLst>
              <a:ext uri="{FF2B5EF4-FFF2-40B4-BE49-F238E27FC236}">
                <a16:creationId xmlns:a16="http://schemas.microsoft.com/office/drawing/2014/main" id="{23E28DB2-6A8F-B7BF-D6D5-C4AEA171439F}"/>
              </a:ext>
            </a:extLst>
          </p:cNvPr>
          <p:cNvSpPr>
            <a:spLocks noGrp="1"/>
          </p:cNvSpPr>
          <p:nvPr>
            <p:ph idx="1"/>
          </p:nvPr>
        </p:nvSpPr>
        <p:spPr/>
        <p:txBody>
          <a:bodyPr/>
          <a:lstStyle/>
          <a:p>
            <a:r>
              <a:rPr lang="zh-CN" altLang="en-US" dirty="0"/>
              <a:t>设计思路为：有基础地板、尖刺地板、特效地板。创建一个地板基类，然后实现各种子类地板并做成</a:t>
            </a:r>
            <a:r>
              <a:rPr lang="en-US" altLang="zh-CN" dirty="0"/>
              <a:t>prefab</a:t>
            </a:r>
            <a:r>
              <a:rPr lang="zh-CN" altLang="en-US" dirty="0"/>
              <a:t>放在关卡中</a:t>
            </a:r>
            <a:endParaRPr lang="en-US" altLang="zh-CN" dirty="0"/>
          </a:p>
          <a:p>
            <a:r>
              <a:rPr lang="zh-CN" altLang="en-US" dirty="0"/>
              <a:t>美术素材用的</a:t>
            </a:r>
            <a:r>
              <a:rPr lang="en-US" altLang="zh-CN" dirty="0"/>
              <a:t>google emoji</a:t>
            </a:r>
          </a:p>
        </p:txBody>
      </p:sp>
    </p:spTree>
    <p:extLst>
      <p:ext uri="{BB962C8B-B14F-4D97-AF65-F5344CB8AC3E}">
        <p14:creationId xmlns:p14="http://schemas.microsoft.com/office/powerpoint/2010/main" val="3422917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98ECF-F1B2-5AEB-90C9-2D0D2EB4A9D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5A4FCE9C-DCEC-0B75-7080-07ABBC0DC419}"/>
              </a:ext>
            </a:extLst>
          </p:cNvPr>
          <p:cNvSpPr>
            <a:spLocks noGrp="1"/>
          </p:cNvSpPr>
          <p:nvPr>
            <p:ph type="title"/>
          </p:nvPr>
        </p:nvSpPr>
        <p:spPr/>
        <p:txBody>
          <a:bodyPr/>
          <a:lstStyle/>
          <a:p>
            <a:r>
              <a:rPr lang="en-US" altLang="zh-CN" dirty="0"/>
              <a:t>《Wandering Code》</a:t>
            </a:r>
            <a:endParaRPr lang="zh-CN" altLang="en-US" dirty="0"/>
          </a:p>
        </p:txBody>
      </p:sp>
      <p:pic>
        <p:nvPicPr>
          <p:cNvPr id="5" name="图片 4">
            <a:extLst>
              <a:ext uri="{FF2B5EF4-FFF2-40B4-BE49-F238E27FC236}">
                <a16:creationId xmlns:a16="http://schemas.microsoft.com/office/drawing/2014/main" id="{625CC100-8D4F-1AC9-6340-3CF86F726FF1}"/>
              </a:ext>
            </a:extLst>
          </p:cNvPr>
          <p:cNvPicPr>
            <a:picLocks noChangeAspect="1"/>
          </p:cNvPicPr>
          <p:nvPr/>
        </p:nvPicPr>
        <p:blipFill>
          <a:blip r:embed="rId2"/>
          <a:stretch>
            <a:fillRect/>
          </a:stretch>
        </p:blipFill>
        <p:spPr>
          <a:xfrm>
            <a:off x="460745" y="1130109"/>
            <a:ext cx="4894175" cy="2725965"/>
          </a:xfrm>
          <a:prstGeom prst="rect">
            <a:avLst/>
          </a:prstGeom>
        </p:spPr>
      </p:pic>
      <p:pic>
        <p:nvPicPr>
          <p:cNvPr id="7" name="图片 6">
            <a:extLst>
              <a:ext uri="{FF2B5EF4-FFF2-40B4-BE49-F238E27FC236}">
                <a16:creationId xmlns:a16="http://schemas.microsoft.com/office/drawing/2014/main" id="{79F87957-15E5-6176-DDC2-817652E9EEDF}"/>
              </a:ext>
            </a:extLst>
          </p:cNvPr>
          <p:cNvPicPr>
            <a:picLocks noChangeAspect="1"/>
          </p:cNvPicPr>
          <p:nvPr/>
        </p:nvPicPr>
        <p:blipFill>
          <a:blip r:embed="rId3"/>
          <a:stretch>
            <a:fillRect/>
          </a:stretch>
        </p:blipFill>
        <p:spPr>
          <a:xfrm>
            <a:off x="6089650" y="4013334"/>
            <a:ext cx="4871421" cy="2716080"/>
          </a:xfrm>
          <a:prstGeom prst="rect">
            <a:avLst/>
          </a:prstGeom>
        </p:spPr>
      </p:pic>
      <p:pic>
        <p:nvPicPr>
          <p:cNvPr id="9" name="图片 8">
            <a:extLst>
              <a:ext uri="{FF2B5EF4-FFF2-40B4-BE49-F238E27FC236}">
                <a16:creationId xmlns:a16="http://schemas.microsoft.com/office/drawing/2014/main" id="{9D4BF07A-96F0-C2B6-BE8E-65106F15D072}"/>
              </a:ext>
            </a:extLst>
          </p:cNvPr>
          <p:cNvPicPr>
            <a:picLocks noChangeAspect="1"/>
          </p:cNvPicPr>
          <p:nvPr/>
        </p:nvPicPr>
        <p:blipFill>
          <a:blip r:embed="rId4"/>
          <a:stretch>
            <a:fillRect/>
          </a:stretch>
        </p:blipFill>
        <p:spPr>
          <a:xfrm>
            <a:off x="460745" y="4013333"/>
            <a:ext cx="4870386" cy="2716080"/>
          </a:xfrm>
          <a:prstGeom prst="rect">
            <a:avLst/>
          </a:prstGeom>
        </p:spPr>
      </p:pic>
      <p:pic>
        <p:nvPicPr>
          <p:cNvPr id="11" name="图片 10">
            <a:extLst>
              <a:ext uri="{FF2B5EF4-FFF2-40B4-BE49-F238E27FC236}">
                <a16:creationId xmlns:a16="http://schemas.microsoft.com/office/drawing/2014/main" id="{97F23863-48BD-CE17-39E6-0A1B47FED860}"/>
              </a:ext>
            </a:extLst>
          </p:cNvPr>
          <p:cNvPicPr>
            <a:picLocks noChangeAspect="1"/>
          </p:cNvPicPr>
          <p:nvPr/>
        </p:nvPicPr>
        <p:blipFill>
          <a:blip r:embed="rId5"/>
          <a:stretch>
            <a:fillRect/>
          </a:stretch>
        </p:blipFill>
        <p:spPr>
          <a:xfrm>
            <a:off x="6096000" y="1130109"/>
            <a:ext cx="4867458" cy="2716081"/>
          </a:xfrm>
          <a:prstGeom prst="rect">
            <a:avLst/>
          </a:prstGeom>
        </p:spPr>
      </p:pic>
    </p:spTree>
    <p:extLst>
      <p:ext uri="{BB962C8B-B14F-4D97-AF65-F5344CB8AC3E}">
        <p14:creationId xmlns:p14="http://schemas.microsoft.com/office/powerpoint/2010/main" val="4085244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25CA4-A89D-6B70-3A06-7D2CD38D435F}"/>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C3C69A38-061E-22C5-226A-91C4D5A6CA9B}"/>
              </a:ext>
            </a:extLst>
          </p:cNvPr>
          <p:cNvSpPr>
            <a:spLocks noGrp="1"/>
          </p:cNvSpPr>
          <p:nvPr>
            <p:ph idx="1"/>
          </p:nvPr>
        </p:nvSpPr>
        <p:spPr/>
        <p:txBody>
          <a:bodyPr/>
          <a:lstStyle/>
          <a:p>
            <a:r>
              <a:rPr lang="en-US" altLang="zh-CN" dirty="0"/>
              <a:t>2</a:t>
            </a:r>
            <a:r>
              <a:rPr lang="zh-CN" altLang="en-US" dirty="0"/>
              <a:t>人开发的个人项目（</a:t>
            </a:r>
            <a:r>
              <a:rPr lang="en-US" altLang="zh-CN" dirty="0"/>
              <a:t>2024.03.22 – 2025.02.18</a:t>
            </a:r>
            <a:r>
              <a:rPr lang="zh-CN" altLang="en-US" dirty="0"/>
              <a:t>）</a:t>
            </a:r>
            <a:endParaRPr lang="en-US" altLang="zh-CN" dirty="0"/>
          </a:p>
          <a:p>
            <a:r>
              <a:rPr lang="en-US" altLang="zh-CN" dirty="0"/>
              <a:t>2D</a:t>
            </a:r>
            <a:r>
              <a:rPr lang="zh-CN" altLang="en-US" dirty="0"/>
              <a:t>横版</a:t>
            </a:r>
            <a:r>
              <a:rPr lang="en-US" altLang="zh-CN" dirty="0"/>
              <a:t>AI</a:t>
            </a:r>
            <a:r>
              <a:rPr lang="zh-CN" altLang="en-US" dirty="0"/>
              <a:t>对战游戏，通过</a:t>
            </a:r>
            <a:r>
              <a:rPr lang="en-US" altLang="zh-CN" dirty="0"/>
              <a:t>Socket</a:t>
            </a:r>
            <a:r>
              <a:rPr lang="zh-CN" altLang="en-US" dirty="0"/>
              <a:t>实现</a:t>
            </a:r>
            <a:r>
              <a:rPr lang="en-US" altLang="zh-CN" dirty="0"/>
              <a:t>Unity</a:t>
            </a:r>
            <a:r>
              <a:rPr lang="zh-CN" altLang="en-US" dirty="0"/>
              <a:t>客户端与外部</a:t>
            </a:r>
            <a:r>
              <a:rPr lang="en-US" altLang="zh-CN" dirty="0"/>
              <a:t>Python AI</a:t>
            </a:r>
            <a:r>
              <a:rPr lang="zh-CN" altLang="en-US" dirty="0"/>
              <a:t>模型实时交互，实现智能体对战。</a:t>
            </a:r>
            <a:endParaRPr lang="en-US" altLang="zh-CN" dirty="0"/>
          </a:p>
          <a:p>
            <a:r>
              <a:rPr lang="zh-CN" altLang="en-US" dirty="0"/>
              <a:t>由另一个伙伴提供的</a:t>
            </a:r>
            <a:r>
              <a:rPr lang="en-US" altLang="zh-CN" dirty="0"/>
              <a:t>idea</a:t>
            </a:r>
            <a:r>
              <a:rPr lang="zh-CN" altLang="en-US" dirty="0"/>
              <a:t>，一个赛博斗蛐蛐游戏。</a:t>
            </a:r>
            <a:endParaRPr lang="en-US" altLang="zh-CN" dirty="0"/>
          </a:p>
          <a:p>
            <a:r>
              <a:rPr lang="zh-CN" altLang="en-US" dirty="0"/>
              <a:t>游戏的核心设计：游戏作为一个“河流”不停息，外部</a:t>
            </a:r>
            <a:r>
              <a:rPr lang="en-US" altLang="zh-CN" dirty="0"/>
              <a:t>Python</a:t>
            </a:r>
            <a:r>
              <a:rPr lang="zh-CN" altLang="en-US" dirty="0"/>
              <a:t>脚本则根据自己的能力“取水”和“用水”，也就是游戏一直在跑，同时</a:t>
            </a:r>
            <a:r>
              <a:rPr lang="en-US" altLang="zh-CN" dirty="0"/>
              <a:t>python</a:t>
            </a:r>
            <a:r>
              <a:rPr lang="zh-CN" altLang="en-US" dirty="0"/>
              <a:t>脚本不停的重复：获取环境信息、推理、返回决策、应用于游戏。</a:t>
            </a:r>
            <a:endParaRPr lang="en-US" altLang="zh-CN" dirty="0"/>
          </a:p>
          <a:p>
            <a:r>
              <a:rPr lang="zh-CN" altLang="en-US" dirty="0"/>
              <a:t>设计通信协议，将玩家的行为定义为长度为</a:t>
            </a:r>
            <a:r>
              <a:rPr lang="en-US" altLang="zh-CN" dirty="0"/>
              <a:t>3</a:t>
            </a:r>
            <a:r>
              <a:rPr lang="zh-CN" altLang="en-US" dirty="0"/>
              <a:t>的数组，第一位代表是否射击，第二位代表是否跳跃，第三位代表向左向右移动，并定义特殊行为</a:t>
            </a:r>
            <a:r>
              <a:rPr lang="en-US" altLang="zh-CN" dirty="0"/>
              <a:t>[2,0,0]</a:t>
            </a:r>
            <a:r>
              <a:rPr lang="zh-CN" altLang="en-US" dirty="0"/>
              <a:t>作为游戏开始信号和当前回合结束信号。通过</a:t>
            </a:r>
            <a:r>
              <a:rPr lang="en-US" altLang="zh-CN" dirty="0" err="1"/>
              <a:t>BitConverter</a:t>
            </a:r>
            <a:r>
              <a:rPr lang="zh-CN" altLang="en-US" dirty="0"/>
              <a:t>把环境信息列表转换成字节流通过</a:t>
            </a:r>
            <a:r>
              <a:rPr lang="en-US" altLang="zh-CN" dirty="0"/>
              <a:t>Socket</a:t>
            </a:r>
            <a:r>
              <a:rPr lang="zh-CN" altLang="en-US" dirty="0"/>
              <a:t>发送</a:t>
            </a:r>
            <a:endParaRPr lang="en-US" altLang="zh-CN" dirty="0"/>
          </a:p>
          <a:p>
            <a:r>
              <a:rPr lang="zh-CN" altLang="en-US" dirty="0"/>
              <a:t>游戏分为三个角色：人、训练好的内置智能体、外部智能体（通过</a:t>
            </a:r>
            <a:r>
              <a:rPr lang="en-US" altLang="zh-CN" dirty="0"/>
              <a:t>Socket</a:t>
            </a:r>
            <a:r>
              <a:rPr lang="zh-CN" altLang="en-US" dirty="0"/>
              <a:t>连接）并支持互相对战</a:t>
            </a:r>
            <a:endParaRPr lang="en-US" altLang="zh-CN" dirty="0"/>
          </a:p>
          <a:p>
            <a:r>
              <a:rPr lang="zh-CN" altLang="en-US" dirty="0"/>
              <a:t>通过</a:t>
            </a:r>
            <a:r>
              <a:rPr lang="en-US" altLang="zh-CN" dirty="0"/>
              <a:t>Json</a:t>
            </a:r>
            <a:r>
              <a:rPr lang="zh-CN" altLang="en-US" dirty="0"/>
              <a:t>序列化和反序列化角色的状态（位置等），可以实现游戏回放功能</a:t>
            </a:r>
            <a:endParaRPr lang="en-US" altLang="zh-CN" dirty="0"/>
          </a:p>
        </p:txBody>
      </p:sp>
    </p:spTree>
    <p:extLst>
      <p:ext uri="{BB962C8B-B14F-4D97-AF65-F5344CB8AC3E}">
        <p14:creationId xmlns:p14="http://schemas.microsoft.com/office/powerpoint/2010/main" val="270511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7237DC-34D2-6183-439C-5BB6AB2EE8E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sp>
        <p:nvSpPr>
          <p:cNvPr id="3" name="内容占位符 2">
            <a:extLst>
              <a:ext uri="{FF2B5EF4-FFF2-40B4-BE49-F238E27FC236}">
                <a16:creationId xmlns:a16="http://schemas.microsoft.com/office/drawing/2014/main" id="{EC8D6E81-4E61-DC52-60EC-139E3BA6DB81}"/>
              </a:ext>
            </a:extLst>
          </p:cNvPr>
          <p:cNvSpPr>
            <a:spLocks noGrp="1"/>
          </p:cNvSpPr>
          <p:nvPr>
            <p:ph idx="1"/>
          </p:nvPr>
        </p:nvSpPr>
        <p:spPr/>
        <p:txBody>
          <a:bodyPr/>
          <a:lstStyle/>
          <a:p>
            <a:r>
              <a:rPr lang="zh-CN" altLang="en-US" dirty="0"/>
              <a:t>关于游戏回放功能得单开一页讲，在开发这个项目之前已经有很多网游实现并很完善（英雄联盟、守望先锋），原理应该是在服务器上记录角色的操作并在本地新开一把对局，将这些操作映射到角色上。</a:t>
            </a:r>
            <a:endParaRPr lang="en-US" altLang="zh-CN" dirty="0"/>
          </a:p>
          <a:p>
            <a:r>
              <a:rPr lang="zh-CN" altLang="en-US" dirty="0"/>
              <a:t>但是我在实现时踩了大坑，我这个是单机游戏，因此我记录操作时不论是用</a:t>
            </a:r>
            <a:r>
              <a:rPr lang="en-US" altLang="zh-CN" dirty="0"/>
              <a:t>Update</a:t>
            </a:r>
            <a:r>
              <a:rPr lang="zh-CN" altLang="en-US" dirty="0"/>
              <a:t>还是</a:t>
            </a:r>
            <a:r>
              <a:rPr lang="en-US" altLang="zh-CN" dirty="0" err="1"/>
              <a:t>FixUpdate</a:t>
            </a:r>
            <a:r>
              <a:rPr lang="zh-CN" altLang="en-US" dirty="0"/>
              <a:t>，记录下的操作在回放时总是会有一些微小的偏差（因为帧率波动的原因）</a:t>
            </a:r>
            <a:endParaRPr lang="en-US" altLang="zh-CN" dirty="0"/>
          </a:p>
          <a:p>
            <a:r>
              <a:rPr lang="zh-CN" altLang="en-US" dirty="0"/>
              <a:t>反复尝试无果后我采取直接记录玩家、子弹的位置并复现，才得以成功实现。</a:t>
            </a:r>
          </a:p>
        </p:txBody>
      </p:sp>
    </p:spTree>
    <p:extLst>
      <p:ext uri="{BB962C8B-B14F-4D97-AF65-F5344CB8AC3E}">
        <p14:creationId xmlns:p14="http://schemas.microsoft.com/office/powerpoint/2010/main" val="4003210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165376-2211-FB8B-A8EF-C7DBD2CEA45A}"/>
              </a:ext>
            </a:extLst>
          </p:cNvPr>
          <p:cNvSpPr>
            <a:spLocks noGrp="1"/>
          </p:cNvSpPr>
          <p:nvPr>
            <p:ph type="title"/>
          </p:nvPr>
        </p:nvSpPr>
        <p:spPr/>
        <p:txBody>
          <a:bodyPr/>
          <a:lstStyle/>
          <a:p>
            <a:r>
              <a:rPr lang="en-US" altLang="zh-CN" dirty="0"/>
              <a:t>《AI</a:t>
            </a:r>
            <a:r>
              <a:rPr lang="zh-CN" altLang="en-US" dirty="0"/>
              <a:t>竞技场</a:t>
            </a:r>
            <a:r>
              <a:rPr lang="en-US" altLang="zh-CN" dirty="0"/>
              <a:t>》</a:t>
            </a:r>
            <a:endParaRPr lang="zh-CN" altLang="en-US" dirty="0"/>
          </a:p>
        </p:txBody>
      </p:sp>
      <p:pic>
        <p:nvPicPr>
          <p:cNvPr id="5" name="图片 4">
            <a:extLst>
              <a:ext uri="{FF2B5EF4-FFF2-40B4-BE49-F238E27FC236}">
                <a16:creationId xmlns:a16="http://schemas.microsoft.com/office/drawing/2014/main" id="{B708DC4C-AD81-D97F-B25D-98CF5EA6F119}"/>
              </a:ext>
            </a:extLst>
          </p:cNvPr>
          <p:cNvPicPr>
            <a:picLocks noChangeAspect="1"/>
          </p:cNvPicPr>
          <p:nvPr/>
        </p:nvPicPr>
        <p:blipFill>
          <a:blip r:embed="rId2"/>
          <a:stretch>
            <a:fillRect/>
          </a:stretch>
        </p:blipFill>
        <p:spPr>
          <a:xfrm>
            <a:off x="765134" y="1175876"/>
            <a:ext cx="4501527" cy="2534886"/>
          </a:xfrm>
          <a:prstGeom prst="rect">
            <a:avLst/>
          </a:prstGeom>
        </p:spPr>
      </p:pic>
      <p:pic>
        <p:nvPicPr>
          <p:cNvPr id="7" name="图片 6">
            <a:extLst>
              <a:ext uri="{FF2B5EF4-FFF2-40B4-BE49-F238E27FC236}">
                <a16:creationId xmlns:a16="http://schemas.microsoft.com/office/drawing/2014/main" id="{CB586EC1-D365-1341-3091-C17D53037A83}"/>
              </a:ext>
            </a:extLst>
          </p:cNvPr>
          <p:cNvPicPr>
            <a:picLocks noChangeAspect="1"/>
          </p:cNvPicPr>
          <p:nvPr/>
        </p:nvPicPr>
        <p:blipFill>
          <a:blip r:embed="rId3"/>
          <a:stretch>
            <a:fillRect/>
          </a:stretch>
        </p:blipFill>
        <p:spPr>
          <a:xfrm>
            <a:off x="6456046" y="1187218"/>
            <a:ext cx="4518199" cy="2534886"/>
          </a:xfrm>
          <a:prstGeom prst="rect">
            <a:avLst/>
          </a:prstGeom>
        </p:spPr>
      </p:pic>
      <p:pic>
        <p:nvPicPr>
          <p:cNvPr id="9" name="图片 8">
            <a:extLst>
              <a:ext uri="{FF2B5EF4-FFF2-40B4-BE49-F238E27FC236}">
                <a16:creationId xmlns:a16="http://schemas.microsoft.com/office/drawing/2014/main" id="{2BEC7503-9922-06A1-88C2-05C4974CAD6B}"/>
              </a:ext>
            </a:extLst>
          </p:cNvPr>
          <p:cNvPicPr>
            <a:picLocks noChangeAspect="1"/>
          </p:cNvPicPr>
          <p:nvPr/>
        </p:nvPicPr>
        <p:blipFill>
          <a:blip r:embed="rId4"/>
          <a:stretch>
            <a:fillRect/>
          </a:stretch>
        </p:blipFill>
        <p:spPr>
          <a:xfrm>
            <a:off x="6486269" y="3958275"/>
            <a:ext cx="4471305" cy="2497234"/>
          </a:xfrm>
          <a:prstGeom prst="rect">
            <a:avLst/>
          </a:prstGeom>
        </p:spPr>
      </p:pic>
      <p:pic>
        <p:nvPicPr>
          <p:cNvPr id="11" name="图片 10">
            <a:extLst>
              <a:ext uri="{FF2B5EF4-FFF2-40B4-BE49-F238E27FC236}">
                <a16:creationId xmlns:a16="http://schemas.microsoft.com/office/drawing/2014/main" id="{591C9984-CE14-6555-8F4B-03A78F8C7328}"/>
              </a:ext>
            </a:extLst>
          </p:cNvPr>
          <p:cNvPicPr>
            <a:picLocks noChangeAspect="1"/>
          </p:cNvPicPr>
          <p:nvPr/>
        </p:nvPicPr>
        <p:blipFill>
          <a:blip r:embed="rId5"/>
          <a:stretch>
            <a:fillRect/>
          </a:stretch>
        </p:blipFill>
        <p:spPr>
          <a:xfrm>
            <a:off x="765134" y="3958275"/>
            <a:ext cx="4501527" cy="2540883"/>
          </a:xfrm>
          <a:prstGeom prst="rect">
            <a:avLst/>
          </a:prstGeom>
        </p:spPr>
      </p:pic>
    </p:spTree>
    <p:extLst>
      <p:ext uri="{BB962C8B-B14F-4D97-AF65-F5344CB8AC3E}">
        <p14:creationId xmlns:p14="http://schemas.microsoft.com/office/powerpoint/2010/main" val="184580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13304A-5871-CDE7-D5D0-3FC3D34080E3}"/>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8A42551B-3230-9F3F-42BB-3C877D33A0B4}"/>
              </a:ext>
            </a:extLst>
          </p:cNvPr>
          <p:cNvSpPr>
            <a:spLocks noGrp="1"/>
          </p:cNvSpPr>
          <p:nvPr>
            <p:ph idx="1"/>
          </p:nvPr>
        </p:nvSpPr>
        <p:spPr/>
        <p:txBody>
          <a:bodyPr/>
          <a:lstStyle/>
          <a:p>
            <a:r>
              <a:rPr lang="en-US" altLang="zh-CN" dirty="0"/>
              <a:t>2025 </a:t>
            </a:r>
            <a:r>
              <a:rPr lang="zh-CN" altLang="en-US" dirty="0"/>
              <a:t>萌芽</a:t>
            </a:r>
            <a:r>
              <a:rPr lang="en-US" altLang="zh-CN" dirty="0" err="1"/>
              <a:t>GameJam</a:t>
            </a:r>
            <a:r>
              <a:rPr lang="en-US" altLang="zh-CN" dirty="0"/>
              <a:t> </a:t>
            </a:r>
            <a:r>
              <a:rPr lang="zh-CN" altLang="en-US" dirty="0"/>
              <a:t>（</a:t>
            </a:r>
            <a:r>
              <a:rPr lang="en-US" altLang="zh-CN" dirty="0"/>
              <a:t>2025 1.24 – 2025 2.12</a:t>
            </a:r>
            <a:r>
              <a:rPr lang="zh-CN" altLang="en-US" dirty="0"/>
              <a:t>）主题：</a:t>
            </a:r>
            <a:r>
              <a:rPr lang="en-US" altLang="zh-CN" dirty="0"/>
              <a:t>Step</a:t>
            </a:r>
          </a:p>
          <a:p>
            <a:r>
              <a:rPr lang="zh-CN" altLang="en-US" dirty="0"/>
              <a:t>在线游玩：</a:t>
            </a:r>
            <a:r>
              <a:rPr lang="en-US" altLang="zh-CN" dirty="0"/>
              <a:t> https://play.unity.com/en/games/7af7feca-c46f-419e-adb3-1256f7728acc/5ao55q2l5lml6ygl</a:t>
            </a:r>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设计思路：玩家操纵的角色是一名身经百战盲人杀手，需要聆听脚步确定场景中各种人物的位置，为确定目标人物需要结合视觉以外的多重感官，利用环境与各种道具完成刺杀、劫持、营救、保护等艰难的任务</a:t>
            </a:r>
          </a:p>
        </p:txBody>
      </p:sp>
    </p:spTree>
    <p:extLst>
      <p:ext uri="{BB962C8B-B14F-4D97-AF65-F5344CB8AC3E}">
        <p14:creationId xmlns:p14="http://schemas.microsoft.com/office/powerpoint/2010/main" val="178068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ABE46-4124-0DC6-00D4-7E4D0532353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52A71B7-8CF2-C567-700C-3FCA52ECFFDA}"/>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sp>
        <p:nvSpPr>
          <p:cNvPr id="3" name="内容占位符 2">
            <a:extLst>
              <a:ext uri="{FF2B5EF4-FFF2-40B4-BE49-F238E27FC236}">
                <a16:creationId xmlns:a16="http://schemas.microsoft.com/office/drawing/2014/main" id="{D9FF7FDD-A6AA-87BC-2694-0B3A7F14240B}"/>
              </a:ext>
            </a:extLst>
          </p:cNvPr>
          <p:cNvSpPr>
            <a:spLocks noGrp="1"/>
          </p:cNvSpPr>
          <p:nvPr>
            <p:ph idx="1"/>
          </p:nvPr>
        </p:nvSpPr>
        <p:spPr/>
        <p:txBody>
          <a:bodyPr/>
          <a:lstStyle/>
          <a:p>
            <a:r>
              <a:rPr lang="zh-CN" altLang="en-US" dirty="0"/>
              <a:t>游戏的核心玩法：作为盲人杀手，依靠各种感官感知世界和判断目标（感知脚步声、对话声、气味</a:t>
            </a:r>
            <a:endParaRPr lang="en-US" altLang="zh-CN" dirty="0"/>
          </a:p>
          <a:p>
            <a:r>
              <a:rPr lang="zh-CN" altLang="en-US" dirty="0"/>
              <a:t>），实现一击致命。</a:t>
            </a:r>
            <a:endParaRPr lang="en-US" altLang="zh-CN" dirty="0"/>
          </a:p>
          <a:p>
            <a:r>
              <a:rPr lang="zh-CN" altLang="en-US" dirty="0"/>
              <a:t>有多种</a:t>
            </a:r>
            <a:r>
              <a:rPr lang="en-US" altLang="zh-CN" dirty="0"/>
              <a:t>NPC</a:t>
            </a:r>
            <a:r>
              <a:rPr lang="zh-CN" altLang="en-US" dirty="0"/>
              <a:t>，普通人、服务员、保镖、目标；</a:t>
            </a:r>
            <a:endParaRPr lang="en-US" altLang="zh-CN" dirty="0"/>
          </a:p>
          <a:p>
            <a:r>
              <a:rPr lang="zh-CN" altLang="en-US" dirty="0"/>
              <a:t>核心设计：实现一个特征分发静态类，在每个</a:t>
            </a:r>
            <a:r>
              <a:rPr lang="en-US" altLang="zh-CN" dirty="0" err="1"/>
              <a:t>npc</a:t>
            </a:r>
            <a:r>
              <a:rPr lang="zh-CN" altLang="en-US" dirty="0"/>
              <a:t>被创建时可以分配特性。特性包括脚本频率、音色，对话内容，气味</a:t>
            </a:r>
            <a:endParaRPr lang="en-US" altLang="zh-CN" dirty="0"/>
          </a:p>
          <a:p>
            <a:r>
              <a:rPr lang="zh-CN" altLang="en-US" dirty="0"/>
              <a:t>刺杀失败暴露后展开枪战，此时可以踢倒桌子椅子作为掩体对战（敌人也可以）</a:t>
            </a:r>
            <a:endParaRPr lang="en-US" altLang="zh-CN" dirty="0"/>
          </a:p>
          <a:p>
            <a:endParaRPr lang="zh-CN" altLang="en-US" dirty="0"/>
          </a:p>
        </p:txBody>
      </p:sp>
    </p:spTree>
    <p:extLst>
      <p:ext uri="{BB962C8B-B14F-4D97-AF65-F5344CB8AC3E}">
        <p14:creationId xmlns:p14="http://schemas.microsoft.com/office/powerpoint/2010/main" val="1738114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C96356-F058-4FE4-9315-C3B2B69770C8}"/>
              </a:ext>
            </a:extLst>
          </p:cNvPr>
          <p:cNvSpPr>
            <a:spLocks noGrp="1"/>
          </p:cNvSpPr>
          <p:nvPr>
            <p:ph type="title"/>
          </p:nvPr>
        </p:nvSpPr>
        <p:spPr/>
        <p:txBody>
          <a:bodyPr/>
          <a:lstStyle/>
          <a:p>
            <a:r>
              <a:rPr lang="en-US" altLang="zh-CN" dirty="0"/>
              <a:t>《</a:t>
            </a:r>
            <a:r>
              <a:rPr lang="zh-CN" altLang="en-US" dirty="0"/>
              <a:t>壹步之遥</a:t>
            </a:r>
            <a:r>
              <a:rPr lang="en-US" altLang="zh-CN" dirty="0"/>
              <a:t>》</a:t>
            </a:r>
            <a:endParaRPr lang="zh-CN" altLang="en-US" dirty="0"/>
          </a:p>
        </p:txBody>
      </p:sp>
      <p:pic>
        <p:nvPicPr>
          <p:cNvPr id="5" name="图片 4">
            <a:extLst>
              <a:ext uri="{FF2B5EF4-FFF2-40B4-BE49-F238E27FC236}">
                <a16:creationId xmlns:a16="http://schemas.microsoft.com/office/drawing/2014/main" id="{98EDA545-B886-4E19-DC3E-6B8BCF3DE593}"/>
              </a:ext>
            </a:extLst>
          </p:cNvPr>
          <p:cNvPicPr>
            <a:picLocks noChangeAspect="1"/>
          </p:cNvPicPr>
          <p:nvPr/>
        </p:nvPicPr>
        <p:blipFill>
          <a:blip r:embed="rId2"/>
          <a:stretch>
            <a:fillRect/>
          </a:stretch>
        </p:blipFill>
        <p:spPr>
          <a:xfrm>
            <a:off x="921488" y="1093625"/>
            <a:ext cx="4763386" cy="2651409"/>
          </a:xfrm>
          <a:prstGeom prst="rect">
            <a:avLst/>
          </a:prstGeom>
        </p:spPr>
      </p:pic>
      <p:pic>
        <p:nvPicPr>
          <p:cNvPr id="7" name="图片 6">
            <a:extLst>
              <a:ext uri="{FF2B5EF4-FFF2-40B4-BE49-F238E27FC236}">
                <a16:creationId xmlns:a16="http://schemas.microsoft.com/office/drawing/2014/main" id="{34A1A51E-5592-D32B-563B-6E0416E6B1A1}"/>
              </a:ext>
            </a:extLst>
          </p:cNvPr>
          <p:cNvPicPr>
            <a:picLocks noChangeAspect="1"/>
          </p:cNvPicPr>
          <p:nvPr/>
        </p:nvPicPr>
        <p:blipFill>
          <a:blip r:embed="rId3"/>
          <a:stretch>
            <a:fillRect/>
          </a:stretch>
        </p:blipFill>
        <p:spPr>
          <a:xfrm>
            <a:off x="6095999" y="1093625"/>
            <a:ext cx="4768201" cy="2651409"/>
          </a:xfrm>
          <a:prstGeom prst="rect">
            <a:avLst/>
          </a:prstGeom>
        </p:spPr>
      </p:pic>
      <p:pic>
        <p:nvPicPr>
          <p:cNvPr id="9" name="图片 8">
            <a:extLst>
              <a:ext uri="{FF2B5EF4-FFF2-40B4-BE49-F238E27FC236}">
                <a16:creationId xmlns:a16="http://schemas.microsoft.com/office/drawing/2014/main" id="{5BE8C767-E700-9D54-DBB9-F840AF9AD510}"/>
              </a:ext>
            </a:extLst>
          </p:cNvPr>
          <p:cNvPicPr>
            <a:picLocks noChangeAspect="1"/>
          </p:cNvPicPr>
          <p:nvPr/>
        </p:nvPicPr>
        <p:blipFill>
          <a:blip r:embed="rId4"/>
          <a:stretch>
            <a:fillRect/>
          </a:stretch>
        </p:blipFill>
        <p:spPr>
          <a:xfrm>
            <a:off x="6096000" y="3928375"/>
            <a:ext cx="4775427" cy="2651409"/>
          </a:xfrm>
          <a:prstGeom prst="rect">
            <a:avLst/>
          </a:prstGeom>
        </p:spPr>
      </p:pic>
      <p:pic>
        <p:nvPicPr>
          <p:cNvPr id="11" name="图片 10">
            <a:extLst>
              <a:ext uri="{FF2B5EF4-FFF2-40B4-BE49-F238E27FC236}">
                <a16:creationId xmlns:a16="http://schemas.microsoft.com/office/drawing/2014/main" id="{B9007F44-95DF-6E73-357E-DC28BCAACD6C}"/>
              </a:ext>
            </a:extLst>
          </p:cNvPr>
          <p:cNvPicPr>
            <a:picLocks noChangeAspect="1"/>
          </p:cNvPicPr>
          <p:nvPr/>
        </p:nvPicPr>
        <p:blipFill>
          <a:blip r:embed="rId5"/>
          <a:stretch>
            <a:fillRect/>
          </a:stretch>
        </p:blipFill>
        <p:spPr>
          <a:xfrm>
            <a:off x="921487" y="3928375"/>
            <a:ext cx="4773017" cy="2651409"/>
          </a:xfrm>
          <a:prstGeom prst="rect">
            <a:avLst/>
          </a:prstGeom>
        </p:spPr>
      </p:pic>
    </p:spTree>
    <p:extLst>
      <p:ext uri="{BB962C8B-B14F-4D97-AF65-F5344CB8AC3E}">
        <p14:creationId xmlns:p14="http://schemas.microsoft.com/office/powerpoint/2010/main" val="145660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71CDD-2990-5C12-D755-4C89A71B43C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6DDE716-8A2D-E3B8-AFE9-11B86565A4E7}"/>
              </a:ext>
            </a:extLst>
          </p:cNvPr>
          <p:cNvSpPr>
            <a:spLocks noGrp="1"/>
          </p:cNvSpPr>
          <p:nvPr>
            <p:ph type="title"/>
          </p:nvPr>
        </p:nvSpPr>
        <p:spPr>
          <a:xfrm>
            <a:off x="660400" y="107322"/>
            <a:ext cx="10858500" cy="900112"/>
          </a:xfrm>
        </p:spPr>
        <p:txBody>
          <a:bodyPr/>
          <a:lstStyle/>
          <a:p>
            <a:r>
              <a:rPr lang="zh-CN" altLang="en-US" dirty="0"/>
              <a:t>前言</a:t>
            </a:r>
          </a:p>
        </p:txBody>
      </p:sp>
      <p:sp>
        <p:nvSpPr>
          <p:cNvPr id="3" name="内容占位符 2">
            <a:extLst>
              <a:ext uri="{FF2B5EF4-FFF2-40B4-BE49-F238E27FC236}">
                <a16:creationId xmlns:a16="http://schemas.microsoft.com/office/drawing/2014/main" id="{410041B5-4391-760C-630F-EA28B824F7A3}"/>
              </a:ext>
            </a:extLst>
          </p:cNvPr>
          <p:cNvSpPr>
            <a:spLocks noGrp="1"/>
          </p:cNvSpPr>
          <p:nvPr>
            <p:ph idx="1"/>
          </p:nvPr>
        </p:nvSpPr>
        <p:spPr/>
        <p:txBody>
          <a:bodyPr>
            <a:normAutofit/>
          </a:bodyPr>
          <a:lstStyle/>
          <a:p>
            <a:r>
              <a:rPr lang="zh-CN" altLang="en-US" dirty="0"/>
              <a:t>该作品集包含我自投身于游戏开发领域的几乎所有作品（</a:t>
            </a:r>
            <a:r>
              <a:rPr lang="en-US" altLang="zh-CN" dirty="0"/>
              <a:t>2024.2 – </a:t>
            </a:r>
            <a:r>
              <a:rPr lang="zh-CN" altLang="en-US" dirty="0"/>
              <a:t>至今），一方面用于向您展示我的作品，一方面也用于记录我的开发历程</a:t>
            </a:r>
            <a:endParaRPr lang="en-US" altLang="zh-CN" dirty="0"/>
          </a:p>
          <a:p>
            <a:r>
              <a:rPr lang="en-US" altLang="zh-CN" dirty="0"/>
              <a:t>1</a:t>
            </a:r>
            <a:r>
              <a:rPr lang="zh-CN" altLang="en-US" dirty="0"/>
              <a:t>年多的开发时间中，我共参加了</a:t>
            </a:r>
            <a:r>
              <a:rPr lang="en-US" altLang="zh-CN" dirty="0"/>
              <a:t>8</a:t>
            </a:r>
            <a:r>
              <a:rPr lang="zh-CN" altLang="en-US" dirty="0"/>
              <a:t>次</a:t>
            </a:r>
            <a:r>
              <a:rPr lang="en-US" altLang="zh-CN" dirty="0" err="1"/>
              <a:t>GameJam</a:t>
            </a:r>
            <a:r>
              <a:rPr lang="zh-CN" altLang="en-US" dirty="0"/>
              <a:t>（</a:t>
            </a:r>
            <a:r>
              <a:rPr lang="en-US" altLang="zh-CN" dirty="0"/>
              <a:t>7</a:t>
            </a:r>
            <a:r>
              <a:rPr lang="zh-CN" altLang="en-US" dirty="0"/>
              <a:t>次为主程序）：</a:t>
            </a:r>
            <a:endParaRPr lang="en-US" altLang="zh-CN" dirty="0"/>
          </a:p>
          <a:p>
            <a:r>
              <a:rPr lang="en-US" altLang="zh-CN" dirty="0"/>
              <a:t>2024CiGA</a:t>
            </a:r>
            <a:r>
              <a:rPr lang="zh-CN" altLang="en-US" dirty="0"/>
              <a:t>、</a:t>
            </a:r>
            <a:r>
              <a:rPr lang="en-US" altLang="zh-CN" dirty="0"/>
              <a:t>2024</a:t>
            </a:r>
            <a:r>
              <a:rPr lang="zh-CN" altLang="en-US" dirty="0"/>
              <a:t>聚光灯、</a:t>
            </a:r>
            <a:r>
              <a:rPr lang="en-US" altLang="zh-CN" dirty="0"/>
              <a:t>2024BOOOMJam</a:t>
            </a:r>
            <a:r>
              <a:rPr lang="zh-CN" altLang="en-US" dirty="0"/>
              <a:t>、</a:t>
            </a:r>
            <a:r>
              <a:rPr lang="en-US" altLang="zh-CN" dirty="0"/>
              <a:t>2024</a:t>
            </a:r>
            <a:r>
              <a:rPr lang="zh-CN" altLang="en-US" dirty="0"/>
              <a:t>吉比特、</a:t>
            </a:r>
            <a:r>
              <a:rPr lang="en-US" altLang="zh-CN" dirty="0"/>
              <a:t>2025</a:t>
            </a:r>
            <a:r>
              <a:rPr lang="zh-CN" altLang="en-US" dirty="0"/>
              <a:t>萌芽、</a:t>
            </a:r>
            <a:r>
              <a:rPr lang="en-US" altLang="zh-CN" dirty="0"/>
              <a:t>2025GGJ</a:t>
            </a:r>
            <a:r>
              <a:rPr lang="zh-CN" altLang="en-US" dirty="0"/>
              <a:t>、</a:t>
            </a:r>
            <a:r>
              <a:rPr lang="en-US" altLang="zh-CN" dirty="0"/>
              <a:t>2025</a:t>
            </a:r>
            <a:r>
              <a:rPr lang="zh-CN" altLang="en-US" dirty="0"/>
              <a:t>开拓芯、</a:t>
            </a:r>
            <a:r>
              <a:rPr lang="en-US" altLang="zh-CN" dirty="0"/>
              <a:t>2025CiGA</a:t>
            </a:r>
          </a:p>
          <a:p>
            <a:r>
              <a:rPr lang="zh-CN" altLang="en-US" dirty="0"/>
              <a:t>虽然这些比赛全部没能获奖，但是我所收获的远不止物质奖励所能带来的。在这些</a:t>
            </a:r>
            <a:r>
              <a:rPr lang="en-US" altLang="zh-CN" dirty="0" err="1"/>
              <a:t>GameJam</a:t>
            </a:r>
            <a:r>
              <a:rPr lang="zh-CN" altLang="en-US" dirty="0"/>
              <a:t>中，我经历了</a:t>
            </a:r>
            <a:r>
              <a:rPr lang="en-US" altLang="zh-CN" dirty="0"/>
              <a:t>DDL</a:t>
            </a:r>
            <a:r>
              <a:rPr lang="zh-CN" altLang="en-US" dirty="0"/>
              <a:t>前一晚的通宵爆肝，经历了参与其他队伍后被导师抓去干活，为了减少对队伍的拖累我在导师眼皮下偷偷敲代码，经历了与理念不合的策划的争吵</a:t>
            </a:r>
            <a:r>
              <a:rPr lang="en-US" altLang="zh-CN" dirty="0"/>
              <a:t>…</a:t>
            </a:r>
            <a:r>
              <a:rPr lang="zh-CN" altLang="en-US" dirty="0"/>
              <a:t>在这条路上走的越远，越感受到游戏的魅力</a:t>
            </a:r>
            <a:r>
              <a:rPr lang="en-US" altLang="zh-CN" dirty="0"/>
              <a:t>-</a:t>
            </a:r>
            <a:r>
              <a:rPr lang="zh-CN" altLang="en-US" dirty="0"/>
              <a:t>以人为本、以生活为蓝图、以憧憬为灯塔，也感受到团队同心，其利断金的重要。最重要的是，当我废寝忘食爆肝两天游戏时，我突然意识到我就这样自然地踏入了可以伴随我一声的事业。</a:t>
            </a:r>
            <a:endParaRPr lang="en-US" altLang="zh-CN" dirty="0"/>
          </a:p>
          <a:p>
            <a:r>
              <a:rPr lang="zh-CN" altLang="en-US" dirty="0"/>
              <a:t>从一开始的基础语法都要对照菜鸟教程一点一点敲，到后来学习设计模型并加以应用，我的代码水平在进步，同时接触到的知识越多，越感受到自己的知识越少。我深知闭门造车的效率远不如与已在游戏行业沉淀数年的前辈学习快，因此我毕业后的求职目标只有一个：游戏开发。</a:t>
            </a:r>
            <a:endParaRPr lang="en-US" altLang="zh-CN" dirty="0"/>
          </a:p>
        </p:txBody>
      </p:sp>
    </p:spTree>
    <p:extLst>
      <p:ext uri="{BB962C8B-B14F-4D97-AF65-F5344CB8AC3E}">
        <p14:creationId xmlns:p14="http://schemas.microsoft.com/office/powerpoint/2010/main" val="433325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F76C0C-EE2A-2936-3765-5A7615A1E722}"/>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0394F2C2-BAFE-E1D0-4752-D325E4BEBE7C}"/>
              </a:ext>
            </a:extLst>
          </p:cNvPr>
          <p:cNvSpPr>
            <a:spLocks noGrp="1"/>
          </p:cNvSpPr>
          <p:nvPr>
            <p:ph idx="1"/>
          </p:nvPr>
        </p:nvSpPr>
        <p:spPr/>
        <p:txBody>
          <a:bodyPr/>
          <a:lstStyle/>
          <a:p>
            <a:r>
              <a:rPr lang="en-US" altLang="zh-CN" dirty="0"/>
              <a:t>2024</a:t>
            </a:r>
            <a:r>
              <a:rPr lang="zh-CN" altLang="en-US" dirty="0"/>
              <a:t>吉比特</a:t>
            </a:r>
            <a:r>
              <a:rPr lang="en-US" altLang="zh-CN" dirty="0" err="1"/>
              <a:t>GameJam</a:t>
            </a:r>
            <a:r>
              <a:rPr lang="zh-CN" altLang="en-US" dirty="0"/>
              <a:t> （</a:t>
            </a:r>
            <a:r>
              <a:rPr lang="en-US" altLang="zh-CN" dirty="0"/>
              <a:t>2024 11.21 – 2024 12.8</a:t>
            </a:r>
            <a:r>
              <a:rPr lang="zh-CN" altLang="en-US" dirty="0"/>
              <a:t>）主题：睡梦</a:t>
            </a:r>
            <a:endParaRPr lang="en-US" altLang="zh-CN" dirty="0"/>
          </a:p>
          <a:p>
            <a:r>
              <a:rPr lang="zh-CN" altLang="en-US" dirty="0"/>
              <a:t>在线游玩地址：</a:t>
            </a:r>
            <a:r>
              <a:rPr lang="en-US" altLang="zh-CN" dirty="0"/>
              <a:t> https://play.unity.com/en/games/3dca170d-d1c9-4803-8c31-d7cf0e93c3cc/2024-2025</a:t>
            </a:r>
          </a:p>
          <a:p>
            <a:r>
              <a:rPr lang="en-US" altLang="zh-CN" dirty="0"/>
              <a:t>2D</a:t>
            </a:r>
            <a:r>
              <a:rPr lang="zh-CN" altLang="en-US" dirty="0"/>
              <a:t>俯视角弹幕射击游戏</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你是美梦中学一名高二即将升高三的学生。在期末考试时，你睡着了，但是试卷可不会让你安然入睡。通过战胜梦魇中出现的怪物，让自己做个好梦。</a:t>
            </a:r>
            <a:endParaRPr lang="en-US" altLang="zh-CN" dirty="0"/>
          </a:p>
          <a:p>
            <a:endParaRPr lang="en-US" altLang="zh-CN" dirty="0"/>
          </a:p>
        </p:txBody>
      </p:sp>
      <p:pic>
        <p:nvPicPr>
          <p:cNvPr id="5" name="图片 4">
            <a:extLst>
              <a:ext uri="{FF2B5EF4-FFF2-40B4-BE49-F238E27FC236}">
                <a16:creationId xmlns:a16="http://schemas.microsoft.com/office/drawing/2014/main" id="{961A8714-22DD-C6B0-A06A-EE5F2E123261}"/>
              </a:ext>
            </a:extLst>
          </p:cNvPr>
          <p:cNvPicPr>
            <a:picLocks noChangeAspect="1"/>
          </p:cNvPicPr>
          <p:nvPr/>
        </p:nvPicPr>
        <p:blipFill>
          <a:blip r:embed="rId2"/>
          <a:stretch>
            <a:fillRect/>
          </a:stretch>
        </p:blipFill>
        <p:spPr>
          <a:xfrm>
            <a:off x="3203945" y="3796325"/>
            <a:ext cx="5209953" cy="2729999"/>
          </a:xfrm>
          <a:prstGeom prst="rect">
            <a:avLst/>
          </a:prstGeom>
        </p:spPr>
      </p:pic>
    </p:spTree>
    <p:extLst>
      <p:ext uri="{BB962C8B-B14F-4D97-AF65-F5344CB8AC3E}">
        <p14:creationId xmlns:p14="http://schemas.microsoft.com/office/powerpoint/2010/main" val="3853786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0E6D6-6E44-66AF-0A78-6D298351C5FE}"/>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F56B7D2-7BD8-E63E-ABA0-224C24D3E558}"/>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sp>
        <p:nvSpPr>
          <p:cNvPr id="3" name="内容占位符 2">
            <a:extLst>
              <a:ext uri="{FF2B5EF4-FFF2-40B4-BE49-F238E27FC236}">
                <a16:creationId xmlns:a16="http://schemas.microsoft.com/office/drawing/2014/main" id="{DC198EE9-C58A-684B-BB10-5AFF4853C872}"/>
              </a:ext>
            </a:extLst>
          </p:cNvPr>
          <p:cNvSpPr>
            <a:spLocks noGrp="1"/>
          </p:cNvSpPr>
          <p:nvPr>
            <p:ph idx="1"/>
          </p:nvPr>
        </p:nvSpPr>
        <p:spPr/>
        <p:txBody>
          <a:bodyPr/>
          <a:lstStyle/>
          <a:p>
            <a:r>
              <a:rPr lang="zh-CN" altLang="en-US" dirty="0"/>
              <a:t>游戏主要由玩家、怪物、道具、梦魇时间四大模块组成</a:t>
            </a:r>
            <a:endParaRPr lang="en-US" altLang="zh-CN" dirty="0"/>
          </a:p>
          <a:p>
            <a:r>
              <a:rPr lang="zh-CN" altLang="en-US" dirty="0"/>
              <a:t>玩家：由我不断完善的状态机实现，由一个主类注册所有状态类，并在状态类中执行逻辑和状态切换</a:t>
            </a:r>
            <a:endParaRPr lang="en-US" altLang="zh-CN" dirty="0"/>
          </a:p>
          <a:p>
            <a:r>
              <a:rPr lang="zh-CN" altLang="en-US" dirty="0"/>
              <a:t>怪物：由一个怪物基类继承而来，分为近战怪物、远程怪物、</a:t>
            </a:r>
            <a:r>
              <a:rPr lang="en-US" altLang="zh-CN" dirty="0"/>
              <a:t>Boss</a:t>
            </a:r>
            <a:r>
              <a:rPr lang="zh-CN" altLang="en-US" dirty="0"/>
              <a:t>，基类包含一些共有的特性（以不同的逻辑追击玩家、受击等），子类具体实现每个怪物的特性（如黑板擦释放范围伤害、粉笔发射粉笔头、圆规会向玩家冲刺）</a:t>
            </a:r>
            <a:endParaRPr lang="en-US" altLang="zh-CN" dirty="0"/>
          </a:p>
          <a:p>
            <a:r>
              <a:rPr lang="zh-CN" altLang="en-US" dirty="0"/>
              <a:t>道具：怪物会掉落血包和强化子弹，捡起后会替换子弹类型。子弹类型有电能子弹、黑洞子弹、陨石子弹，分别制作为</a:t>
            </a:r>
            <a:r>
              <a:rPr lang="en-US" altLang="zh-CN" dirty="0"/>
              <a:t>prefab</a:t>
            </a:r>
            <a:r>
              <a:rPr lang="zh-CN" altLang="en-US" dirty="0"/>
              <a:t>。</a:t>
            </a:r>
            <a:endParaRPr lang="en-US" altLang="zh-CN" dirty="0"/>
          </a:p>
          <a:p>
            <a:r>
              <a:rPr lang="zh-CN" altLang="en-US" dirty="0"/>
              <a:t>梦魇时间：游戏进行时会周期性地做噩梦，会出现强力</a:t>
            </a:r>
            <a:r>
              <a:rPr lang="en-US" altLang="zh-CN" dirty="0"/>
              <a:t>Boss</a:t>
            </a:r>
            <a:r>
              <a:rPr lang="zh-CN" altLang="en-US" dirty="0"/>
              <a:t>，击败后可以获得强化子弹。</a:t>
            </a:r>
            <a:endParaRPr lang="en-US" altLang="zh-CN" dirty="0"/>
          </a:p>
        </p:txBody>
      </p:sp>
    </p:spTree>
    <p:extLst>
      <p:ext uri="{BB962C8B-B14F-4D97-AF65-F5344CB8AC3E}">
        <p14:creationId xmlns:p14="http://schemas.microsoft.com/office/powerpoint/2010/main" val="8737252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A88BE-1D20-FD8C-1D88-3BE90C6D104C}"/>
              </a:ext>
            </a:extLst>
          </p:cNvPr>
          <p:cNvSpPr>
            <a:spLocks noGrp="1"/>
          </p:cNvSpPr>
          <p:nvPr>
            <p:ph type="title"/>
          </p:nvPr>
        </p:nvSpPr>
        <p:spPr/>
        <p:txBody>
          <a:bodyPr/>
          <a:lstStyle/>
          <a:p>
            <a:r>
              <a:rPr lang="en-US" altLang="zh-CN" dirty="0"/>
              <a:t>《</a:t>
            </a:r>
            <a:r>
              <a:rPr lang="zh-CN" altLang="en-US" dirty="0"/>
              <a:t>美梦中学</a:t>
            </a:r>
            <a:r>
              <a:rPr lang="en-US" altLang="zh-CN" dirty="0"/>
              <a:t>2024-2025</a:t>
            </a:r>
            <a:r>
              <a:rPr lang="zh-CN" altLang="en-US" dirty="0"/>
              <a:t>年度秋季学期理综期末考试</a:t>
            </a:r>
            <a:r>
              <a:rPr lang="en-US" altLang="zh-CN" dirty="0"/>
              <a:t>》</a:t>
            </a:r>
            <a:endParaRPr lang="zh-CN" altLang="en-US" dirty="0"/>
          </a:p>
        </p:txBody>
      </p:sp>
      <p:pic>
        <p:nvPicPr>
          <p:cNvPr id="5" name="图片 4">
            <a:extLst>
              <a:ext uri="{FF2B5EF4-FFF2-40B4-BE49-F238E27FC236}">
                <a16:creationId xmlns:a16="http://schemas.microsoft.com/office/drawing/2014/main" id="{8155A83C-9829-FB11-308F-7018C363A5B4}"/>
              </a:ext>
            </a:extLst>
          </p:cNvPr>
          <p:cNvPicPr>
            <a:picLocks noChangeAspect="1"/>
          </p:cNvPicPr>
          <p:nvPr/>
        </p:nvPicPr>
        <p:blipFill>
          <a:blip r:embed="rId2"/>
          <a:stretch>
            <a:fillRect/>
          </a:stretch>
        </p:blipFill>
        <p:spPr>
          <a:xfrm>
            <a:off x="573371" y="998790"/>
            <a:ext cx="5057181" cy="2844664"/>
          </a:xfrm>
          <a:prstGeom prst="rect">
            <a:avLst/>
          </a:prstGeom>
        </p:spPr>
      </p:pic>
      <p:pic>
        <p:nvPicPr>
          <p:cNvPr id="7" name="图片 6">
            <a:extLst>
              <a:ext uri="{FF2B5EF4-FFF2-40B4-BE49-F238E27FC236}">
                <a16:creationId xmlns:a16="http://schemas.microsoft.com/office/drawing/2014/main" id="{8E45D553-B81C-27E8-FE07-9CB91B6D62EA}"/>
              </a:ext>
            </a:extLst>
          </p:cNvPr>
          <p:cNvPicPr>
            <a:picLocks noChangeAspect="1"/>
          </p:cNvPicPr>
          <p:nvPr/>
        </p:nvPicPr>
        <p:blipFill>
          <a:blip r:embed="rId3"/>
          <a:stretch>
            <a:fillRect/>
          </a:stretch>
        </p:blipFill>
        <p:spPr>
          <a:xfrm>
            <a:off x="573369" y="3998380"/>
            <a:ext cx="5057183" cy="2844665"/>
          </a:xfrm>
          <a:prstGeom prst="rect">
            <a:avLst/>
          </a:prstGeom>
        </p:spPr>
      </p:pic>
      <p:pic>
        <p:nvPicPr>
          <p:cNvPr id="9" name="图片 8">
            <a:extLst>
              <a:ext uri="{FF2B5EF4-FFF2-40B4-BE49-F238E27FC236}">
                <a16:creationId xmlns:a16="http://schemas.microsoft.com/office/drawing/2014/main" id="{FDF828BF-72A3-DBDD-20F6-5C8D56ABDDAB}"/>
              </a:ext>
            </a:extLst>
          </p:cNvPr>
          <p:cNvPicPr>
            <a:picLocks noChangeAspect="1"/>
          </p:cNvPicPr>
          <p:nvPr/>
        </p:nvPicPr>
        <p:blipFill>
          <a:blip r:embed="rId4"/>
          <a:stretch>
            <a:fillRect/>
          </a:stretch>
        </p:blipFill>
        <p:spPr>
          <a:xfrm>
            <a:off x="6663069" y="1028699"/>
            <a:ext cx="5004010" cy="2814755"/>
          </a:xfrm>
          <a:prstGeom prst="rect">
            <a:avLst/>
          </a:prstGeom>
        </p:spPr>
      </p:pic>
      <p:pic>
        <p:nvPicPr>
          <p:cNvPr id="11" name="图片 10">
            <a:extLst>
              <a:ext uri="{FF2B5EF4-FFF2-40B4-BE49-F238E27FC236}">
                <a16:creationId xmlns:a16="http://schemas.microsoft.com/office/drawing/2014/main" id="{45C4248A-5656-2AC2-5CCF-638425B9CAF6}"/>
              </a:ext>
            </a:extLst>
          </p:cNvPr>
          <p:cNvPicPr>
            <a:picLocks noChangeAspect="1"/>
          </p:cNvPicPr>
          <p:nvPr/>
        </p:nvPicPr>
        <p:blipFill>
          <a:blip r:embed="rId5"/>
          <a:stretch>
            <a:fillRect/>
          </a:stretch>
        </p:blipFill>
        <p:spPr>
          <a:xfrm>
            <a:off x="6663069" y="4013335"/>
            <a:ext cx="5004010" cy="2814756"/>
          </a:xfrm>
          <a:prstGeom prst="rect">
            <a:avLst/>
          </a:prstGeom>
        </p:spPr>
      </p:pic>
    </p:spTree>
    <p:extLst>
      <p:ext uri="{BB962C8B-B14F-4D97-AF65-F5344CB8AC3E}">
        <p14:creationId xmlns:p14="http://schemas.microsoft.com/office/powerpoint/2010/main" val="1898229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A16F2A-C9EA-EA27-BFA0-BFC664A1FFE0}"/>
              </a:ext>
            </a:extLst>
          </p:cNvPr>
          <p:cNvSpPr>
            <a:spLocks noGrp="1"/>
          </p:cNvSpPr>
          <p:nvPr>
            <p:ph type="title"/>
          </p:nvPr>
        </p:nvSpPr>
        <p:spPr/>
        <p:txBody>
          <a:bodyPr/>
          <a:lstStyle/>
          <a:p>
            <a:r>
              <a:rPr lang="en-US" altLang="zh-CN" dirty="0"/>
              <a:t>《Next 20 S》</a:t>
            </a:r>
            <a:endParaRPr lang="zh-CN" altLang="en-US" dirty="0"/>
          </a:p>
        </p:txBody>
      </p:sp>
      <p:sp>
        <p:nvSpPr>
          <p:cNvPr id="3" name="内容占位符 2">
            <a:extLst>
              <a:ext uri="{FF2B5EF4-FFF2-40B4-BE49-F238E27FC236}">
                <a16:creationId xmlns:a16="http://schemas.microsoft.com/office/drawing/2014/main" id="{3C77912C-E3F8-D7BD-4FCB-87465E308734}"/>
              </a:ext>
            </a:extLst>
          </p:cNvPr>
          <p:cNvSpPr>
            <a:spLocks noGrp="1"/>
          </p:cNvSpPr>
          <p:nvPr>
            <p:ph idx="1"/>
          </p:nvPr>
        </p:nvSpPr>
        <p:spPr/>
        <p:txBody>
          <a:bodyPr/>
          <a:lstStyle/>
          <a:p>
            <a:r>
              <a:rPr lang="en-US" altLang="zh-CN" dirty="0"/>
              <a:t>2024CiGAGameJam </a:t>
            </a:r>
            <a:r>
              <a:rPr lang="zh-CN" altLang="en-US" dirty="0"/>
              <a:t>（</a:t>
            </a:r>
            <a:r>
              <a:rPr lang="en-US" altLang="zh-CN" dirty="0"/>
              <a:t>2024 7.5 – 2024 7. 7</a:t>
            </a:r>
            <a:r>
              <a:rPr lang="zh-CN" altLang="en-US" dirty="0"/>
              <a:t>）主题：</a:t>
            </a:r>
            <a:r>
              <a:rPr lang="en-US" altLang="zh-CN" dirty="0"/>
              <a:t>Limited And Limitless</a:t>
            </a:r>
          </a:p>
          <a:p>
            <a:r>
              <a:rPr lang="zh-CN" altLang="en-US" dirty="0"/>
              <a:t>在线游玩地址：</a:t>
            </a:r>
            <a:r>
              <a:rPr lang="en-US" altLang="zh-CN" dirty="0"/>
              <a:t> https://play.unity.com/en/games/c7948a14-5131-4777-b20f-36a87489341d/next20sweb</a:t>
            </a:r>
          </a:p>
          <a:p>
            <a:r>
              <a:rPr lang="zh-CN" altLang="en-US" strike="sngStrike" dirty="0"/>
              <a:t>梦开始的地方</a:t>
            </a:r>
            <a:endParaRPr lang="en-US" altLang="zh-CN" strike="sngStrike" dirty="0"/>
          </a:p>
          <a:p>
            <a:r>
              <a:rPr lang="en-US" altLang="zh-CN" dirty="0"/>
              <a:t>2</a:t>
            </a:r>
            <a:r>
              <a:rPr lang="zh-CN" altLang="en-US" dirty="0"/>
              <a:t>人开发，类吸血鬼幸存者游戏</a:t>
            </a:r>
            <a:endParaRPr lang="en-US" altLang="zh-CN" dirty="0"/>
          </a:p>
          <a:p>
            <a:r>
              <a:rPr lang="zh-CN" altLang="en-US" dirty="0"/>
              <a:t>核心设计思路是将有限与无限赋予移动和攻击两个操作上，当无限攻击时则有限移动，当无限移动时则有限攻击，通过合理运用这些资源去坚持到最后</a:t>
            </a:r>
          </a:p>
        </p:txBody>
      </p:sp>
    </p:spTree>
    <p:extLst>
      <p:ext uri="{BB962C8B-B14F-4D97-AF65-F5344CB8AC3E}">
        <p14:creationId xmlns:p14="http://schemas.microsoft.com/office/powerpoint/2010/main" val="1113970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DB076-CEF0-1C1A-5742-987D7FD1C40C}"/>
              </a:ext>
            </a:extLst>
          </p:cNvPr>
          <p:cNvSpPr>
            <a:spLocks noGrp="1"/>
          </p:cNvSpPr>
          <p:nvPr>
            <p:ph type="title"/>
          </p:nvPr>
        </p:nvSpPr>
        <p:spPr/>
        <p:txBody>
          <a:bodyPr/>
          <a:lstStyle/>
          <a:p>
            <a:r>
              <a:rPr lang="en-US" altLang="zh-CN" dirty="0"/>
              <a:t>《Next 20 S》</a:t>
            </a:r>
            <a:endParaRPr lang="zh-CN" altLang="en-US" dirty="0"/>
          </a:p>
        </p:txBody>
      </p:sp>
      <p:pic>
        <p:nvPicPr>
          <p:cNvPr id="5" name="图片 4">
            <a:extLst>
              <a:ext uri="{FF2B5EF4-FFF2-40B4-BE49-F238E27FC236}">
                <a16:creationId xmlns:a16="http://schemas.microsoft.com/office/drawing/2014/main" id="{AEC3EE3D-C79D-44D8-95FC-C1B39ED73FF8}"/>
              </a:ext>
            </a:extLst>
          </p:cNvPr>
          <p:cNvPicPr>
            <a:picLocks noChangeAspect="1"/>
          </p:cNvPicPr>
          <p:nvPr/>
        </p:nvPicPr>
        <p:blipFill>
          <a:blip r:embed="rId2"/>
          <a:stretch>
            <a:fillRect/>
          </a:stretch>
        </p:blipFill>
        <p:spPr>
          <a:xfrm>
            <a:off x="354416" y="1084637"/>
            <a:ext cx="5018567" cy="2811654"/>
          </a:xfrm>
          <a:prstGeom prst="rect">
            <a:avLst/>
          </a:prstGeom>
        </p:spPr>
      </p:pic>
      <p:pic>
        <p:nvPicPr>
          <p:cNvPr id="9" name="图片 8">
            <a:extLst>
              <a:ext uri="{FF2B5EF4-FFF2-40B4-BE49-F238E27FC236}">
                <a16:creationId xmlns:a16="http://schemas.microsoft.com/office/drawing/2014/main" id="{9F886D56-F246-306D-4BBC-A3AA51B92589}"/>
              </a:ext>
            </a:extLst>
          </p:cNvPr>
          <p:cNvPicPr>
            <a:picLocks noChangeAspect="1"/>
          </p:cNvPicPr>
          <p:nvPr/>
        </p:nvPicPr>
        <p:blipFill>
          <a:blip r:embed="rId3"/>
          <a:stretch>
            <a:fillRect/>
          </a:stretch>
        </p:blipFill>
        <p:spPr>
          <a:xfrm>
            <a:off x="354417" y="3952230"/>
            <a:ext cx="5018567" cy="2797662"/>
          </a:xfrm>
          <a:prstGeom prst="rect">
            <a:avLst/>
          </a:prstGeom>
        </p:spPr>
      </p:pic>
      <p:pic>
        <p:nvPicPr>
          <p:cNvPr id="11" name="图片 10">
            <a:extLst>
              <a:ext uri="{FF2B5EF4-FFF2-40B4-BE49-F238E27FC236}">
                <a16:creationId xmlns:a16="http://schemas.microsoft.com/office/drawing/2014/main" id="{EC68A53E-BA93-58DF-E654-BE51AE93AA55}"/>
              </a:ext>
            </a:extLst>
          </p:cNvPr>
          <p:cNvPicPr>
            <a:picLocks noChangeAspect="1"/>
          </p:cNvPicPr>
          <p:nvPr/>
        </p:nvPicPr>
        <p:blipFill>
          <a:blip r:embed="rId4"/>
          <a:stretch>
            <a:fillRect/>
          </a:stretch>
        </p:blipFill>
        <p:spPr>
          <a:xfrm>
            <a:off x="5741582" y="3952229"/>
            <a:ext cx="5019026" cy="2797662"/>
          </a:xfrm>
          <a:prstGeom prst="rect">
            <a:avLst/>
          </a:prstGeom>
        </p:spPr>
      </p:pic>
      <p:pic>
        <p:nvPicPr>
          <p:cNvPr id="13" name="图片 12">
            <a:extLst>
              <a:ext uri="{FF2B5EF4-FFF2-40B4-BE49-F238E27FC236}">
                <a16:creationId xmlns:a16="http://schemas.microsoft.com/office/drawing/2014/main" id="{C665CA79-5F67-5919-05FC-52CBC4150E78}"/>
              </a:ext>
            </a:extLst>
          </p:cNvPr>
          <p:cNvPicPr>
            <a:picLocks noChangeAspect="1"/>
          </p:cNvPicPr>
          <p:nvPr/>
        </p:nvPicPr>
        <p:blipFill>
          <a:blip r:embed="rId5"/>
          <a:stretch>
            <a:fillRect/>
          </a:stretch>
        </p:blipFill>
        <p:spPr>
          <a:xfrm>
            <a:off x="5741582" y="1084635"/>
            <a:ext cx="4806603" cy="2811655"/>
          </a:xfrm>
          <a:prstGeom prst="rect">
            <a:avLst/>
          </a:prstGeom>
        </p:spPr>
      </p:pic>
    </p:spTree>
    <p:extLst>
      <p:ext uri="{BB962C8B-B14F-4D97-AF65-F5344CB8AC3E}">
        <p14:creationId xmlns:p14="http://schemas.microsoft.com/office/powerpoint/2010/main" val="2094620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7F13A-2FC0-CE6F-5C65-A4EEE633EC6E}"/>
              </a:ext>
            </a:extLst>
          </p:cNvPr>
          <p:cNvSpPr>
            <a:spLocks noGrp="1"/>
          </p:cNvSpPr>
          <p:nvPr>
            <p:ph type="title"/>
          </p:nvPr>
        </p:nvSpPr>
        <p:spPr/>
        <p:txBody>
          <a:bodyPr/>
          <a:lstStyle/>
          <a:p>
            <a:r>
              <a:rPr lang="en-US" altLang="zh-CN" dirty="0"/>
              <a:t>《Take Together》</a:t>
            </a:r>
            <a:endParaRPr lang="zh-CN" altLang="en-US" dirty="0"/>
          </a:p>
        </p:txBody>
      </p:sp>
      <p:sp>
        <p:nvSpPr>
          <p:cNvPr id="3" name="内容占位符 2">
            <a:extLst>
              <a:ext uri="{FF2B5EF4-FFF2-40B4-BE49-F238E27FC236}">
                <a16:creationId xmlns:a16="http://schemas.microsoft.com/office/drawing/2014/main" id="{9AAE484A-48FF-147F-15FA-EA9137BD77E3}"/>
              </a:ext>
            </a:extLst>
          </p:cNvPr>
          <p:cNvSpPr>
            <a:spLocks noGrp="1"/>
          </p:cNvSpPr>
          <p:nvPr>
            <p:ph idx="1"/>
          </p:nvPr>
        </p:nvSpPr>
        <p:spPr/>
        <p:txBody>
          <a:bodyPr/>
          <a:lstStyle/>
          <a:p>
            <a:r>
              <a:rPr lang="en-US" altLang="zh-CN" dirty="0"/>
              <a:t>2</a:t>
            </a:r>
            <a:r>
              <a:rPr lang="zh-CN" altLang="en-US" dirty="0"/>
              <a:t>人开发的个人项目，是我接触游戏开发后第一次尝试制作的</a:t>
            </a:r>
            <a:r>
              <a:rPr lang="en-US" altLang="zh-CN" dirty="0"/>
              <a:t>demo</a:t>
            </a:r>
            <a:r>
              <a:rPr lang="zh-CN" altLang="en-US" dirty="0"/>
              <a:t>（</a:t>
            </a:r>
            <a:r>
              <a:rPr lang="en-US" altLang="zh-CN" dirty="0"/>
              <a:t>2024 3.11 – 2024 7.8</a:t>
            </a:r>
            <a:r>
              <a:rPr lang="zh-CN" altLang="en-US" dirty="0"/>
              <a:t>）</a:t>
            </a:r>
            <a:endParaRPr lang="en-US" altLang="zh-CN" dirty="0"/>
          </a:p>
          <a:p>
            <a:r>
              <a:rPr lang="zh-CN" altLang="en-US" dirty="0"/>
              <a:t>支持双人联机的类银河恶魔城游戏</a:t>
            </a:r>
            <a:endParaRPr lang="en-US" altLang="zh-CN" dirty="0"/>
          </a:p>
          <a:p>
            <a:r>
              <a:rPr lang="zh-CN" altLang="en-US" dirty="0"/>
              <a:t>通过状态机实现玩家控制、怪物</a:t>
            </a:r>
            <a:r>
              <a:rPr lang="en-US" altLang="zh-CN" dirty="0"/>
              <a:t>AI</a:t>
            </a:r>
          </a:p>
          <a:p>
            <a:r>
              <a:rPr lang="zh-CN" altLang="en-US" dirty="0"/>
              <a:t>通过细胞自动机创建单个房间和迪杰斯特拉算法实现最小连通图链接各个房间，实现程序化地牢生成</a:t>
            </a:r>
            <a:endParaRPr lang="en-US" altLang="zh-CN" dirty="0"/>
          </a:p>
          <a:p>
            <a:r>
              <a:rPr lang="zh-CN" altLang="en-US" dirty="0"/>
              <a:t>使用</a:t>
            </a:r>
            <a:r>
              <a:rPr lang="en-US" altLang="zh-CN" dirty="0"/>
              <a:t>Mirror</a:t>
            </a:r>
            <a:r>
              <a:rPr lang="zh-CN" altLang="en-US" dirty="0"/>
              <a:t>框架实现联机</a:t>
            </a:r>
            <a:endParaRPr lang="en-US" altLang="zh-CN" dirty="0"/>
          </a:p>
          <a:p>
            <a:r>
              <a:rPr lang="zh-CN" altLang="en-US" dirty="0"/>
              <a:t>同时也接触了</a:t>
            </a:r>
            <a:r>
              <a:rPr lang="en-US" altLang="zh-CN" dirty="0" err="1"/>
              <a:t>YooAsset</a:t>
            </a:r>
            <a:r>
              <a:rPr lang="zh-CN" altLang="en-US" dirty="0"/>
              <a:t>资源管理和</a:t>
            </a:r>
            <a:r>
              <a:rPr lang="en-US" altLang="zh-CN" dirty="0" err="1"/>
              <a:t>HybridCLR</a:t>
            </a:r>
            <a:r>
              <a:rPr lang="zh-CN" altLang="en-US" dirty="0"/>
              <a:t>热更新，也在该项目上做了尝试</a:t>
            </a:r>
          </a:p>
        </p:txBody>
      </p:sp>
    </p:spTree>
    <p:extLst>
      <p:ext uri="{BB962C8B-B14F-4D97-AF65-F5344CB8AC3E}">
        <p14:creationId xmlns:p14="http://schemas.microsoft.com/office/powerpoint/2010/main" val="3421275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FB6AE-F05C-E3BD-C0AB-A94500F42FAA}"/>
              </a:ext>
            </a:extLst>
          </p:cNvPr>
          <p:cNvSpPr>
            <a:spLocks noGrp="1"/>
          </p:cNvSpPr>
          <p:nvPr>
            <p:ph type="title"/>
          </p:nvPr>
        </p:nvSpPr>
        <p:spPr/>
        <p:txBody>
          <a:bodyPr/>
          <a:lstStyle/>
          <a:p>
            <a:r>
              <a:rPr lang="en-US" altLang="zh-CN" dirty="0"/>
              <a:t>《Take Together》</a:t>
            </a:r>
            <a:endParaRPr lang="zh-CN" altLang="en-US" dirty="0"/>
          </a:p>
        </p:txBody>
      </p:sp>
      <p:pic>
        <p:nvPicPr>
          <p:cNvPr id="5" name="图片 4">
            <a:extLst>
              <a:ext uri="{FF2B5EF4-FFF2-40B4-BE49-F238E27FC236}">
                <a16:creationId xmlns:a16="http://schemas.microsoft.com/office/drawing/2014/main" id="{B7012F43-2D7C-AC6C-E335-56460A3EEADE}"/>
              </a:ext>
            </a:extLst>
          </p:cNvPr>
          <p:cNvPicPr>
            <a:picLocks noChangeAspect="1"/>
          </p:cNvPicPr>
          <p:nvPr/>
        </p:nvPicPr>
        <p:blipFill>
          <a:blip r:embed="rId2"/>
          <a:stretch>
            <a:fillRect/>
          </a:stretch>
        </p:blipFill>
        <p:spPr>
          <a:xfrm>
            <a:off x="858812" y="1191632"/>
            <a:ext cx="4713383" cy="2692019"/>
          </a:xfrm>
          <a:prstGeom prst="rect">
            <a:avLst/>
          </a:prstGeom>
        </p:spPr>
      </p:pic>
      <p:pic>
        <p:nvPicPr>
          <p:cNvPr id="7" name="图片 6">
            <a:extLst>
              <a:ext uri="{FF2B5EF4-FFF2-40B4-BE49-F238E27FC236}">
                <a16:creationId xmlns:a16="http://schemas.microsoft.com/office/drawing/2014/main" id="{CD6A4C47-722F-2B08-E0DF-F066B28C0F83}"/>
              </a:ext>
            </a:extLst>
          </p:cNvPr>
          <p:cNvPicPr>
            <a:picLocks noChangeAspect="1"/>
          </p:cNvPicPr>
          <p:nvPr/>
        </p:nvPicPr>
        <p:blipFill>
          <a:blip r:embed="rId3"/>
          <a:stretch>
            <a:fillRect/>
          </a:stretch>
        </p:blipFill>
        <p:spPr>
          <a:xfrm>
            <a:off x="6176611" y="1191632"/>
            <a:ext cx="4773805" cy="2692019"/>
          </a:xfrm>
          <a:prstGeom prst="rect">
            <a:avLst/>
          </a:prstGeom>
        </p:spPr>
      </p:pic>
      <p:pic>
        <p:nvPicPr>
          <p:cNvPr id="9" name="图片 8">
            <a:extLst>
              <a:ext uri="{FF2B5EF4-FFF2-40B4-BE49-F238E27FC236}">
                <a16:creationId xmlns:a16="http://schemas.microsoft.com/office/drawing/2014/main" id="{6444DA99-469C-5F2C-012E-BE4BF6CED6C1}"/>
              </a:ext>
            </a:extLst>
          </p:cNvPr>
          <p:cNvPicPr>
            <a:picLocks noChangeAspect="1"/>
          </p:cNvPicPr>
          <p:nvPr/>
        </p:nvPicPr>
        <p:blipFill>
          <a:blip r:embed="rId4"/>
          <a:stretch>
            <a:fillRect/>
          </a:stretch>
        </p:blipFill>
        <p:spPr>
          <a:xfrm>
            <a:off x="858812" y="4073732"/>
            <a:ext cx="4733914" cy="2692019"/>
          </a:xfrm>
          <a:prstGeom prst="rect">
            <a:avLst/>
          </a:prstGeom>
        </p:spPr>
      </p:pic>
      <p:pic>
        <p:nvPicPr>
          <p:cNvPr id="11" name="图片 10">
            <a:extLst>
              <a:ext uri="{FF2B5EF4-FFF2-40B4-BE49-F238E27FC236}">
                <a16:creationId xmlns:a16="http://schemas.microsoft.com/office/drawing/2014/main" id="{3F36EAB7-5CF0-BEB3-1253-2A74CB483054}"/>
              </a:ext>
            </a:extLst>
          </p:cNvPr>
          <p:cNvPicPr>
            <a:picLocks noChangeAspect="1"/>
          </p:cNvPicPr>
          <p:nvPr/>
        </p:nvPicPr>
        <p:blipFill>
          <a:blip r:embed="rId5"/>
          <a:stretch>
            <a:fillRect/>
          </a:stretch>
        </p:blipFill>
        <p:spPr>
          <a:xfrm>
            <a:off x="6176611" y="4073732"/>
            <a:ext cx="4773805" cy="2704732"/>
          </a:xfrm>
          <a:prstGeom prst="rect">
            <a:avLst/>
          </a:prstGeom>
        </p:spPr>
      </p:pic>
    </p:spTree>
    <p:extLst>
      <p:ext uri="{BB962C8B-B14F-4D97-AF65-F5344CB8AC3E}">
        <p14:creationId xmlns:p14="http://schemas.microsoft.com/office/powerpoint/2010/main" val="308544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r>
              <a:rPr lang="zh-CN" altLang="en-US" dirty="0"/>
              <a:t>作者：张腾飞</a:t>
            </a:r>
            <a:endParaRPr lang="en-US" dirty="0"/>
          </a:p>
        </p:txBody>
      </p:sp>
      <p:sp>
        <p:nvSpPr>
          <p:cNvPr id="7" name="文本占位符 6"/>
          <p:cNvSpPr>
            <a:spLocks noGrp="1"/>
          </p:cNvSpPr>
          <p:nvPr>
            <p:ph type="body" sz="quarter" idx="14" hasCustomPrompt="1"/>
          </p:nvPr>
        </p:nvSpPr>
        <p:spPr/>
        <p:txBody>
          <a:bodyPr/>
          <a:lstStyle/>
          <a:p>
            <a:r>
              <a:rPr lang="zh-CN" altLang="en-US" dirty="0"/>
              <a:t>2025/0</a:t>
            </a:r>
            <a:r>
              <a:rPr lang="en-US" altLang="zh-CN" dirty="0"/>
              <a:t>7</a:t>
            </a:r>
            <a:r>
              <a:rPr lang="zh-CN" altLang="en-US" dirty="0"/>
              <a:t>/</a:t>
            </a:r>
            <a:r>
              <a:rPr lang="en-US" altLang="zh-CN" dirty="0"/>
              <a:t>21</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1D94410-3994-4977-3A9E-978945E1DA10}"/>
              </a:ext>
            </a:extLst>
          </p:cNvPr>
          <p:cNvPicPr>
            <a:picLocks noChangeAspect="1"/>
          </p:cNvPicPr>
          <p:nvPr/>
        </p:nvPicPr>
        <p:blipFill>
          <a:blip r:embed="rId2"/>
          <a:stretch>
            <a:fillRect/>
          </a:stretch>
        </p:blipFill>
        <p:spPr>
          <a:xfrm>
            <a:off x="2842438" y="3429000"/>
            <a:ext cx="5798288" cy="3248978"/>
          </a:xfrm>
          <a:prstGeom prst="rect">
            <a:avLst/>
          </a:prstGeom>
        </p:spPr>
      </p:pic>
      <p:sp>
        <p:nvSpPr>
          <p:cNvPr id="2" name="标题 1">
            <a:extLst>
              <a:ext uri="{FF2B5EF4-FFF2-40B4-BE49-F238E27FC236}">
                <a16:creationId xmlns:a16="http://schemas.microsoft.com/office/drawing/2014/main" id="{B347D426-B55A-80DD-C6AC-F73C08D12CD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FA4A89DF-513A-B9DD-EA55-493E9E437226}"/>
              </a:ext>
            </a:extLst>
          </p:cNvPr>
          <p:cNvSpPr>
            <a:spLocks noGrp="1"/>
          </p:cNvSpPr>
          <p:nvPr>
            <p:ph idx="1"/>
          </p:nvPr>
        </p:nvSpPr>
        <p:spPr/>
        <p:txBody>
          <a:bodyPr/>
          <a:lstStyle/>
          <a:p>
            <a:r>
              <a:rPr lang="en-US" altLang="zh-CN" dirty="0"/>
              <a:t>2025 GlobalGameJam&amp;2025</a:t>
            </a:r>
            <a:r>
              <a:rPr lang="zh-CN" altLang="en-US" dirty="0"/>
              <a:t>开拓芯比赛项目（</a:t>
            </a:r>
            <a:r>
              <a:rPr lang="en-US" altLang="zh-CN" dirty="0"/>
              <a:t>2025 1.18 – 2025</a:t>
            </a:r>
            <a:r>
              <a:rPr lang="zh-CN" altLang="en-US" dirty="0"/>
              <a:t> </a:t>
            </a:r>
            <a:r>
              <a:rPr lang="en-US" altLang="zh-CN" dirty="0"/>
              <a:t>5.21</a:t>
            </a:r>
            <a:r>
              <a:rPr lang="zh-CN" altLang="en-US" dirty="0"/>
              <a:t>）主题：</a:t>
            </a:r>
            <a:r>
              <a:rPr lang="en-US" altLang="zh-CN" dirty="0"/>
              <a:t>Bubble</a:t>
            </a:r>
          </a:p>
          <a:p>
            <a:r>
              <a:rPr lang="zh-CN" altLang="en-US" dirty="0"/>
              <a:t>在线游玩：</a:t>
            </a:r>
            <a:r>
              <a:rPr lang="en-US" altLang="zh-CN" dirty="0"/>
              <a:t> https://play.unity.com/en/games/83a61b6a-f90a-4ecb-a904-00b66ff8b5f1/5roh5roh6akg5zf5asn5l2s</a:t>
            </a:r>
          </a:p>
          <a:p>
            <a:r>
              <a:rPr lang="zh-CN" altLang="en-US" dirty="0"/>
              <a:t>最初在</a:t>
            </a:r>
            <a:r>
              <a:rPr lang="en-US" altLang="zh-CN" dirty="0"/>
              <a:t>2025 </a:t>
            </a:r>
            <a:r>
              <a:rPr lang="en-US" altLang="zh-CN" dirty="0" err="1"/>
              <a:t>GlobalGameJam</a:t>
            </a:r>
            <a:r>
              <a:rPr lang="zh-CN" altLang="en-US" dirty="0"/>
              <a:t>上开发了最初版的泡泡领域大佬，后续完善后参加了</a:t>
            </a:r>
            <a:r>
              <a:rPr lang="en-US" altLang="zh-CN" dirty="0"/>
              <a:t>2025</a:t>
            </a:r>
            <a:r>
              <a:rPr lang="zh-CN" altLang="en-US" dirty="0"/>
              <a:t>开拓芯比赛</a:t>
            </a:r>
            <a:endParaRPr lang="en-US" altLang="zh-CN" dirty="0"/>
          </a:p>
          <a:p>
            <a:r>
              <a:rPr lang="zh-CN" altLang="en-US" dirty="0"/>
              <a:t>团队成员</a:t>
            </a:r>
            <a:r>
              <a:rPr lang="en-US" altLang="zh-CN" dirty="0"/>
              <a:t>4</a:t>
            </a:r>
            <a:r>
              <a:rPr lang="zh-CN" altLang="en-US" dirty="0"/>
              <a:t>人：</a:t>
            </a:r>
            <a:r>
              <a:rPr lang="en-US" altLang="zh-CN" dirty="0"/>
              <a:t>1</a:t>
            </a:r>
            <a:r>
              <a:rPr lang="zh-CN" altLang="en-US" dirty="0"/>
              <a:t>策划、</a:t>
            </a:r>
            <a:r>
              <a:rPr lang="en-US" altLang="zh-CN" dirty="0"/>
              <a:t>2</a:t>
            </a:r>
            <a:r>
              <a:rPr lang="zh-CN" altLang="en-US" dirty="0"/>
              <a:t>程序、</a:t>
            </a:r>
            <a:r>
              <a:rPr lang="en-US" altLang="zh-CN" dirty="0"/>
              <a:t>1</a:t>
            </a:r>
            <a:r>
              <a:rPr lang="zh-CN" altLang="en-US" dirty="0"/>
              <a:t>美术</a:t>
            </a:r>
            <a:endParaRPr lang="en-US" altLang="zh-CN" dirty="0"/>
          </a:p>
          <a:p>
            <a:r>
              <a:rPr lang="zh-CN" altLang="en-US" dirty="0"/>
              <a:t>泡泡战斗艺术家是一款</a:t>
            </a:r>
            <a:r>
              <a:rPr lang="en-US" altLang="zh-CN" dirty="0"/>
              <a:t>2D</a:t>
            </a:r>
            <a:r>
              <a:rPr lang="zh-CN" altLang="en-US" dirty="0"/>
              <a:t>横板跳跃游戏，核心玩法是玩家通过制造、推动泡泡并利用泡泡与游戏世界交互的特性躲避障碍、越过敌人，最终到达终点。</a:t>
            </a:r>
          </a:p>
        </p:txBody>
      </p:sp>
    </p:spTree>
    <p:extLst>
      <p:ext uri="{BB962C8B-B14F-4D97-AF65-F5344CB8AC3E}">
        <p14:creationId xmlns:p14="http://schemas.microsoft.com/office/powerpoint/2010/main" val="1415279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1A81F-A6FB-C8FF-9741-E6CF087EC8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A185A8-64A4-42F7-8142-85D3BCE3283F}"/>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DF5DE216-305F-C229-1CF6-65D93DA896B0}"/>
              </a:ext>
            </a:extLst>
          </p:cNvPr>
          <p:cNvSpPr>
            <a:spLocks noGrp="1"/>
          </p:cNvSpPr>
          <p:nvPr>
            <p:ph idx="1"/>
          </p:nvPr>
        </p:nvSpPr>
        <p:spPr/>
        <p:txBody>
          <a:bodyPr/>
          <a:lstStyle/>
          <a:p>
            <a:r>
              <a:rPr lang="zh-CN" altLang="en-US" dirty="0"/>
              <a:t>游戏的核心设计之一是泡泡与世界的交互，在设计泡泡的程序逻辑时，我将其分为三类：</a:t>
            </a:r>
            <a:endParaRPr lang="en-US" altLang="zh-CN" dirty="0"/>
          </a:p>
          <a:p>
            <a:r>
              <a:rPr lang="en-US" altLang="zh-CN" dirty="0"/>
              <a:t>1.</a:t>
            </a:r>
            <a:r>
              <a:rPr lang="zh-CN" altLang="en-US" dirty="0"/>
              <a:t>玩家与泡泡交互（踩踏小泡泡会导致小泡泡破裂并让自身弹起，踩踏大泡泡会让自身弹起高度更高，但是方向难以控制）</a:t>
            </a:r>
            <a:endParaRPr lang="en-US" altLang="zh-CN" dirty="0"/>
          </a:p>
          <a:p>
            <a:r>
              <a:rPr lang="en-US" altLang="zh-CN" dirty="0"/>
              <a:t>2.</a:t>
            </a:r>
            <a:r>
              <a:rPr lang="zh-CN" altLang="en-US" dirty="0"/>
              <a:t>泡泡之间的交互（小泡泡融合成大泡泡）</a:t>
            </a:r>
            <a:endParaRPr lang="en-US" altLang="zh-CN" dirty="0"/>
          </a:p>
          <a:p>
            <a:r>
              <a:rPr lang="en-US" altLang="zh-CN" dirty="0"/>
              <a:t>3.</a:t>
            </a:r>
            <a:r>
              <a:rPr lang="zh-CN" altLang="en-US" dirty="0"/>
              <a:t>泡泡与怪物、道具之间的交互（泡泡包裹怪物和道具、弹射金币）</a:t>
            </a:r>
            <a:endParaRPr lang="en-US" altLang="zh-CN" dirty="0"/>
          </a:p>
        </p:txBody>
      </p:sp>
    </p:spTree>
    <p:extLst>
      <p:ext uri="{BB962C8B-B14F-4D97-AF65-F5344CB8AC3E}">
        <p14:creationId xmlns:p14="http://schemas.microsoft.com/office/powerpoint/2010/main" val="794057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9F983-5E15-C4E3-773B-0A980099E67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878E2567-E18C-31B3-CB76-171D122A81A2}"/>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sp>
        <p:nvSpPr>
          <p:cNvPr id="3" name="内容占位符 2">
            <a:extLst>
              <a:ext uri="{FF2B5EF4-FFF2-40B4-BE49-F238E27FC236}">
                <a16:creationId xmlns:a16="http://schemas.microsoft.com/office/drawing/2014/main" id="{EAD4C483-9785-F8D9-683A-13B7646B81F2}"/>
              </a:ext>
            </a:extLst>
          </p:cNvPr>
          <p:cNvSpPr>
            <a:spLocks noGrp="1"/>
          </p:cNvSpPr>
          <p:nvPr>
            <p:ph idx="1"/>
          </p:nvPr>
        </p:nvSpPr>
        <p:spPr/>
        <p:txBody>
          <a:bodyPr>
            <a:normAutofit lnSpcReduction="10000"/>
          </a:bodyPr>
          <a:lstStyle/>
          <a:p>
            <a:r>
              <a:rPr lang="zh-CN" altLang="en-US" dirty="0"/>
              <a:t>其中遇到的难点是小泡泡融合成大泡泡时，由于碰撞逻辑会同时发生在多个泡泡之间，所以需要做一些特殊处理：</a:t>
            </a:r>
            <a:endParaRPr lang="en-US" altLang="zh-CN" dirty="0"/>
          </a:p>
          <a:p>
            <a:pPr lvl="1"/>
            <a:r>
              <a:rPr lang="zh-CN" altLang="en-US" dirty="0"/>
              <a:t>使用委托捕获碰撞逻辑，发送到泡泡管理静态类中处理，使用</a:t>
            </a:r>
            <a:r>
              <a:rPr lang="en-US" altLang="zh-CN" dirty="0" err="1"/>
              <a:t>GetInstance</a:t>
            </a:r>
            <a:r>
              <a:rPr lang="en-US" altLang="zh-CN" dirty="0"/>
              <a:t>()</a:t>
            </a:r>
            <a:r>
              <a:rPr lang="zh-CN" altLang="en-US" dirty="0"/>
              <a:t>获取当前接触的所有泡泡逻辑，仅由最小的实例</a:t>
            </a:r>
            <a:r>
              <a:rPr lang="en-US" altLang="zh-CN" dirty="0"/>
              <a:t>ID</a:t>
            </a:r>
            <a:r>
              <a:rPr lang="zh-CN" altLang="en-US" dirty="0"/>
              <a:t>的泡泡生成大泡泡，然后摧毁所有接触的泡泡；</a:t>
            </a:r>
            <a:endParaRPr lang="en-US" altLang="zh-CN" dirty="0"/>
          </a:p>
          <a:p>
            <a:r>
              <a:rPr lang="zh-CN" altLang="en-US" dirty="0"/>
              <a:t>另一个设计是实现泡泡与不同怪物、不同道具的交互。交互主要体现为：被小</a:t>
            </a:r>
            <a:r>
              <a:rPr lang="en-US" altLang="zh-CN" dirty="0"/>
              <a:t>/</a:t>
            </a:r>
            <a:r>
              <a:rPr lang="zh-CN" altLang="en-US" dirty="0"/>
              <a:t>大泡泡包裹、被大泡泡弹飞。我的设计为：</a:t>
            </a:r>
            <a:endParaRPr lang="en-US" altLang="zh-CN" dirty="0"/>
          </a:p>
          <a:p>
            <a:pPr lvl="1"/>
            <a:r>
              <a:rPr lang="zh-CN" altLang="en-US" dirty="0"/>
              <a:t>利用</a:t>
            </a:r>
            <a:r>
              <a:rPr lang="en-US" altLang="zh-CN" dirty="0"/>
              <a:t>Unity</a:t>
            </a:r>
            <a:r>
              <a:rPr lang="zh-CN" altLang="en-US" dirty="0"/>
              <a:t>组件的设计思想，把所有物体的特性以组件的形式添加。</a:t>
            </a:r>
            <a:endParaRPr lang="en-US" altLang="zh-CN" dirty="0"/>
          </a:p>
          <a:p>
            <a:pPr lvl="1"/>
            <a:r>
              <a:rPr lang="zh-CN" altLang="en-US" dirty="0"/>
              <a:t>创建</a:t>
            </a:r>
            <a:r>
              <a:rPr lang="en-US" altLang="zh-CN" dirty="0" err="1"/>
              <a:t>SwallowedObject</a:t>
            </a:r>
            <a:r>
              <a:rPr lang="zh-CN" altLang="en-US" dirty="0"/>
              <a:t>类，包含</a:t>
            </a:r>
            <a:r>
              <a:rPr lang="en-US" altLang="zh-CN" dirty="0" err="1"/>
              <a:t>OnLoad</a:t>
            </a:r>
            <a:r>
              <a:rPr lang="zh-CN" altLang="en-US" dirty="0"/>
              <a:t>、</a:t>
            </a:r>
            <a:r>
              <a:rPr lang="en-US" altLang="zh-CN" dirty="0" err="1"/>
              <a:t>OnBreak</a:t>
            </a:r>
            <a:r>
              <a:rPr lang="zh-CN" altLang="en-US" dirty="0"/>
              <a:t>等虚函数方法并将自身（泡泡）作为参数传递（因为碰撞逻辑在泡泡中调用），所有继承该基类的子类则具备与泡泡交互的能力，泡泡只需判断当前物体上是否含有</a:t>
            </a:r>
            <a:r>
              <a:rPr lang="en-US" altLang="zh-CN" dirty="0" err="1"/>
              <a:t>SwallowedObject</a:t>
            </a:r>
            <a:r>
              <a:rPr lang="zh-CN" altLang="en-US" dirty="0"/>
              <a:t>即可。</a:t>
            </a:r>
            <a:endParaRPr lang="en-US" altLang="zh-CN" dirty="0"/>
          </a:p>
          <a:p>
            <a:pPr lvl="1"/>
            <a:r>
              <a:rPr lang="zh-CN" altLang="en-US" dirty="0"/>
              <a:t>具体地可以再继承一个子类</a:t>
            </a:r>
            <a:r>
              <a:rPr lang="en-US" altLang="zh-CN" dirty="0" err="1"/>
              <a:t>SwallowedEnemy</a:t>
            </a:r>
            <a:r>
              <a:rPr lang="zh-CN" altLang="en-US" dirty="0"/>
              <a:t>并公开委托</a:t>
            </a:r>
            <a:r>
              <a:rPr lang="en-US" altLang="zh-CN" dirty="0" err="1"/>
              <a:t>onLoadActions</a:t>
            </a:r>
            <a:r>
              <a:rPr lang="zh-CN" altLang="en-US" dirty="0"/>
              <a:t>等，这样在对应的怪物状态机中注册相应的方法即可</a:t>
            </a:r>
            <a:r>
              <a:rPr lang="en-US" altLang="zh-CN" dirty="0" err="1"/>
              <a:t>GetComponent</a:t>
            </a:r>
            <a:r>
              <a:rPr lang="en-US" altLang="zh-CN" dirty="0"/>
              <a:t>&lt;</a:t>
            </a:r>
            <a:r>
              <a:rPr lang="en-US" altLang="zh-CN" dirty="0" err="1"/>
              <a:t>SwallowedEnemy</a:t>
            </a:r>
            <a:r>
              <a:rPr lang="en-US" altLang="zh-CN" dirty="0"/>
              <a:t>&gt;().</a:t>
            </a:r>
            <a:r>
              <a:rPr lang="en-US" altLang="zh-CN" dirty="0" err="1"/>
              <a:t>onLoadActions</a:t>
            </a:r>
            <a:r>
              <a:rPr lang="en-US" altLang="zh-CN" dirty="0"/>
              <a:t> += () =&gt; </a:t>
            </a:r>
            <a:r>
              <a:rPr lang="en-US" altLang="zh-CN" dirty="0" err="1"/>
              <a:t>ChangeState</a:t>
            </a:r>
            <a:r>
              <a:rPr lang="en-US" altLang="zh-CN" dirty="0"/>
              <a:t>(</a:t>
            </a:r>
            <a:r>
              <a:rPr lang="en-US" altLang="zh-CN" dirty="0" err="1"/>
              <a:t>ChickenManStateType.UnderSwallowed</a:t>
            </a:r>
            <a:r>
              <a:rPr lang="en-US" altLang="zh-CN" dirty="0"/>
              <a:t>);</a:t>
            </a:r>
          </a:p>
          <a:p>
            <a:pPr lvl="1"/>
            <a:r>
              <a:rPr lang="zh-CN" altLang="en-US" dirty="0"/>
              <a:t>通过虚函数重写实现函数多态，在泡泡碰撞逻辑中只需</a:t>
            </a:r>
            <a:r>
              <a:rPr lang="en-US" altLang="zh-CN" dirty="0"/>
              <a:t>if(</a:t>
            </a:r>
            <a:r>
              <a:rPr lang="en-US" altLang="zh-CN" dirty="0" err="1"/>
              <a:t>enemy.TryGetComponent</a:t>
            </a:r>
            <a:r>
              <a:rPr lang="en-US" altLang="zh-CN" dirty="0"/>
              <a:t>&lt;</a:t>
            </a:r>
            <a:r>
              <a:rPr lang="en-US" altLang="zh-CN" dirty="0" err="1"/>
              <a:t>SwallowedObject</a:t>
            </a:r>
            <a:r>
              <a:rPr lang="en-US" altLang="zh-CN" dirty="0"/>
              <a:t>&gt;(out var g))</a:t>
            </a:r>
            <a:r>
              <a:rPr lang="en-US" altLang="zh-CN" dirty="0" err="1"/>
              <a:t>g.OnLoad</a:t>
            </a:r>
            <a:r>
              <a:rPr lang="en-US" altLang="zh-CN" dirty="0"/>
              <a:t>(this);</a:t>
            </a:r>
            <a:r>
              <a:rPr lang="zh-CN" altLang="en-US" dirty="0"/>
              <a:t>即可适应所有物体</a:t>
            </a:r>
            <a:endParaRPr lang="en-US" altLang="zh-CN" dirty="0"/>
          </a:p>
        </p:txBody>
      </p:sp>
    </p:spTree>
    <p:extLst>
      <p:ext uri="{BB962C8B-B14F-4D97-AF65-F5344CB8AC3E}">
        <p14:creationId xmlns:p14="http://schemas.microsoft.com/office/powerpoint/2010/main" val="66331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519A5-F908-BD02-5292-20DD890E9D1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4A69F27-5661-38EA-37BF-02F4218F8F5A}"/>
              </a:ext>
            </a:extLst>
          </p:cNvPr>
          <p:cNvSpPr>
            <a:spLocks noGrp="1"/>
          </p:cNvSpPr>
          <p:nvPr>
            <p:ph type="title"/>
          </p:nvPr>
        </p:nvSpPr>
        <p:spPr>
          <a:xfrm>
            <a:off x="660400" y="107322"/>
            <a:ext cx="10858500" cy="900112"/>
          </a:xfrm>
        </p:spPr>
        <p:txBody>
          <a:bodyPr/>
          <a:lstStyle/>
          <a:p>
            <a:r>
              <a:rPr lang="en-US" altLang="zh-CN" dirty="0"/>
              <a:t>《</a:t>
            </a:r>
            <a:r>
              <a:rPr lang="zh-CN" altLang="en-US" dirty="0"/>
              <a:t>泡泡战斗艺术家</a:t>
            </a:r>
            <a:r>
              <a:rPr lang="en-US" altLang="zh-CN" dirty="0"/>
              <a:t>》</a:t>
            </a:r>
            <a:endParaRPr lang="zh-CN" altLang="en-US" dirty="0"/>
          </a:p>
        </p:txBody>
      </p:sp>
      <p:pic>
        <p:nvPicPr>
          <p:cNvPr id="7" name="图片 6">
            <a:extLst>
              <a:ext uri="{FF2B5EF4-FFF2-40B4-BE49-F238E27FC236}">
                <a16:creationId xmlns:a16="http://schemas.microsoft.com/office/drawing/2014/main" id="{9FC71590-0F0A-4F28-85E6-6B41B15C0694}"/>
              </a:ext>
            </a:extLst>
          </p:cNvPr>
          <p:cNvPicPr>
            <a:picLocks noChangeAspect="1"/>
          </p:cNvPicPr>
          <p:nvPr/>
        </p:nvPicPr>
        <p:blipFill>
          <a:blip r:embed="rId2"/>
          <a:stretch>
            <a:fillRect/>
          </a:stretch>
        </p:blipFill>
        <p:spPr>
          <a:xfrm>
            <a:off x="498255" y="1064227"/>
            <a:ext cx="5082363" cy="2785963"/>
          </a:xfrm>
          <a:prstGeom prst="rect">
            <a:avLst/>
          </a:prstGeom>
        </p:spPr>
      </p:pic>
      <p:pic>
        <p:nvPicPr>
          <p:cNvPr id="11" name="图片 10">
            <a:extLst>
              <a:ext uri="{FF2B5EF4-FFF2-40B4-BE49-F238E27FC236}">
                <a16:creationId xmlns:a16="http://schemas.microsoft.com/office/drawing/2014/main" id="{BC363A33-CF06-9E3B-7C5D-95B37FFBAB05}"/>
              </a:ext>
            </a:extLst>
          </p:cNvPr>
          <p:cNvPicPr>
            <a:picLocks noChangeAspect="1"/>
          </p:cNvPicPr>
          <p:nvPr/>
        </p:nvPicPr>
        <p:blipFill>
          <a:blip r:embed="rId3"/>
          <a:stretch>
            <a:fillRect/>
          </a:stretch>
        </p:blipFill>
        <p:spPr>
          <a:xfrm>
            <a:off x="6096000" y="1064227"/>
            <a:ext cx="5044852" cy="2785963"/>
          </a:xfrm>
          <a:prstGeom prst="rect">
            <a:avLst/>
          </a:prstGeom>
        </p:spPr>
      </p:pic>
      <p:pic>
        <p:nvPicPr>
          <p:cNvPr id="13" name="图片 12">
            <a:extLst>
              <a:ext uri="{FF2B5EF4-FFF2-40B4-BE49-F238E27FC236}">
                <a16:creationId xmlns:a16="http://schemas.microsoft.com/office/drawing/2014/main" id="{F63A5DB4-1897-472E-E5D2-4A42DB80055A}"/>
              </a:ext>
            </a:extLst>
          </p:cNvPr>
          <p:cNvPicPr>
            <a:picLocks noChangeAspect="1"/>
          </p:cNvPicPr>
          <p:nvPr/>
        </p:nvPicPr>
        <p:blipFill>
          <a:blip r:embed="rId4"/>
          <a:stretch>
            <a:fillRect/>
          </a:stretch>
        </p:blipFill>
        <p:spPr>
          <a:xfrm>
            <a:off x="498254" y="3970693"/>
            <a:ext cx="5082363" cy="2777570"/>
          </a:xfrm>
          <a:prstGeom prst="rect">
            <a:avLst/>
          </a:prstGeom>
        </p:spPr>
      </p:pic>
      <p:pic>
        <p:nvPicPr>
          <p:cNvPr id="15" name="图片 14">
            <a:extLst>
              <a:ext uri="{FF2B5EF4-FFF2-40B4-BE49-F238E27FC236}">
                <a16:creationId xmlns:a16="http://schemas.microsoft.com/office/drawing/2014/main" id="{1785FC0B-281A-3FE1-BE23-6E91A7312152}"/>
              </a:ext>
            </a:extLst>
          </p:cNvPr>
          <p:cNvPicPr>
            <a:picLocks noChangeAspect="1"/>
          </p:cNvPicPr>
          <p:nvPr/>
        </p:nvPicPr>
        <p:blipFill>
          <a:blip r:embed="rId5"/>
          <a:stretch>
            <a:fillRect/>
          </a:stretch>
        </p:blipFill>
        <p:spPr>
          <a:xfrm>
            <a:off x="6096000" y="3970693"/>
            <a:ext cx="5050734" cy="2706554"/>
          </a:xfrm>
          <a:prstGeom prst="rect">
            <a:avLst/>
          </a:prstGeom>
        </p:spPr>
      </p:pic>
    </p:spTree>
    <p:extLst>
      <p:ext uri="{BB962C8B-B14F-4D97-AF65-F5344CB8AC3E}">
        <p14:creationId xmlns:p14="http://schemas.microsoft.com/office/powerpoint/2010/main" val="140084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87168-D46E-D243-0740-16E4AF282DF7}"/>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D2E6FD56-6202-66C2-FFA6-DD5A41D7326F}"/>
              </a:ext>
            </a:extLst>
          </p:cNvPr>
          <p:cNvSpPr>
            <a:spLocks noGrp="1"/>
          </p:cNvSpPr>
          <p:nvPr>
            <p:ph idx="1"/>
          </p:nvPr>
        </p:nvSpPr>
        <p:spPr/>
        <p:txBody>
          <a:bodyPr/>
          <a:lstStyle/>
          <a:p>
            <a:r>
              <a:rPr lang="en-US" altLang="zh-CN" dirty="0"/>
              <a:t>3D ARPG</a:t>
            </a:r>
            <a:r>
              <a:rPr lang="zh-CN" altLang="en-US" dirty="0"/>
              <a:t>个人</a:t>
            </a:r>
            <a:r>
              <a:rPr lang="en-US" altLang="zh-CN" dirty="0"/>
              <a:t>Demo </a:t>
            </a:r>
            <a:r>
              <a:rPr lang="zh-CN" altLang="en-US" dirty="0"/>
              <a:t>（</a:t>
            </a:r>
            <a:r>
              <a:rPr lang="en-US" altLang="zh-CN" dirty="0"/>
              <a:t>2024 .10 – </a:t>
            </a:r>
            <a:r>
              <a:rPr lang="zh-CN" altLang="en-US" dirty="0"/>
              <a:t>至今）</a:t>
            </a:r>
            <a:endParaRPr lang="en-US" altLang="zh-CN" dirty="0"/>
          </a:p>
          <a:p>
            <a:r>
              <a:rPr lang="zh-CN" altLang="en-US" dirty="0"/>
              <a:t>先学习了</a:t>
            </a:r>
            <a:r>
              <a:rPr lang="en-US" altLang="zh-CN" dirty="0"/>
              <a:t>Unity</a:t>
            </a:r>
            <a:r>
              <a:rPr lang="zh-CN" altLang="en-US" dirty="0"/>
              <a:t>后接触了</a:t>
            </a:r>
            <a:r>
              <a:rPr lang="en-US" altLang="zh-CN" dirty="0"/>
              <a:t>UE5</a:t>
            </a:r>
            <a:r>
              <a:rPr lang="zh-CN" altLang="en-US" dirty="0"/>
              <a:t>，一发不可收拾，有很多可以钻研的点</a:t>
            </a:r>
            <a:endParaRPr lang="en-US" altLang="zh-CN" dirty="0"/>
          </a:p>
          <a:p>
            <a:r>
              <a:rPr lang="zh-CN" altLang="en-US" dirty="0"/>
              <a:t>在踏上游戏开发旅途时我的终极目标是做自己的一个</a:t>
            </a:r>
            <a:r>
              <a:rPr lang="en-US" altLang="zh-CN" dirty="0"/>
              <a:t>ARPG</a:t>
            </a:r>
            <a:r>
              <a:rPr lang="zh-CN" altLang="en-US" dirty="0"/>
              <a:t>游戏，经过前一段时间的打基础沉淀，现在开始从</a:t>
            </a:r>
            <a:r>
              <a:rPr lang="en-US" altLang="zh-CN" dirty="0"/>
              <a:t>UE</a:t>
            </a:r>
            <a:r>
              <a:rPr lang="zh-CN" altLang="en-US" dirty="0"/>
              <a:t>实现这样的一个</a:t>
            </a:r>
            <a:r>
              <a:rPr lang="en-US" altLang="zh-CN" dirty="0"/>
              <a:t>Demo</a:t>
            </a:r>
          </a:p>
          <a:p>
            <a:r>
              <a:rPr lang="zh-CN" altLang="en-US" dirty="0"/>
              <a:t>由动画蓝图实现</a:t>
            </a:r>
            <a:r>
              <a:rPr lang="en-US" altLang="zh-CN" dirty="0"/>
              <a:t>Locomotion</a:t>
            </a:r>
            <a:r>
              <a:rPr lang="zh-CN" altLang="en-US" dirty="0"/>
              <a:t>，在角色</a:t>
            </a:r>
            <a:r>
              <a:rPr lang="en-US" altLang="zh-CN" dirty="0"/>
              <a:t>Character</a:t>
            </a:r>
            <a:r>
              <a:rPr lang="zh-CN" altLang="en-US" dirty="0"/>
              <a:t>蓝图中添加一个</a:t>
            </a:r>
            <a:r>
              <a:rPr lang="en-US" altLang="zh-CN" dirty="0"/>
              <a:t>attack</a:t>
            </a:r>
            <a:r>
              <a:rPr lang="zh-CN" altLang="en-US" dirty="0"/>
              <a:t>管理蓝图组件，通过播放动画蒙太奇和动画序列上的动画通知实现攻击连段、闪避、预输入。</a:t>
            </a:r>
            <a:endParaRPr lang="en-US" altLang="zh-CN" dirty="0"/>
          </a:p>
          <a:p>
            <a:r>
              <a:rPr lang="zh-CN" altLang="en-US" dirty="0"/>
              <a:t>具体的设计为将预输入和操作类型进行优先级排序，如：闪避</a:t>
            </a:r>
            <a:r>
              <a:rPr lang="en-US" altLang="zh-CN" dirty="0"/>
              <a:t>&gt;</a:t>
            </a:r>
            <a:r>
              <a:rPr lang="zh-CN" altLang="en-US" dirty="0"/>
              <a:t>攻击，在记录预输入的窗口时由高优先级的操作覆盖低优先级操作；在动画后摇可打断阶段则监听玩家操作，如果有则立即执行；</a:t>
            </a:r>
            <a:endParaRPr lang="en-US" altLang="zh-CN" dirty="0"/>
          </a:p>
        </p:txBody>
      </p:sp>
    </p:spTree>
    <p:extLst>
      <p:ext uri="{BB962C8B-B14F-4D97-AF65-F5344CB8AC3E}">
        <p14:creationId xmlns:p14="http://schemas.microsoft.com/office/powerpoint/2010/main" val="237658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71127-EFA7-70B7-8C15-E0F93BA67A2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613E78E8-D069-4857-BAED-B4B42E039E68}"/>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F7D629C4-E005-9DB5-7646-802C38D5804C}"/>
              </a:ext>
            </a:extLst>
          </p:cNvPr>
          <p:cNvSpPr>
            <a:spLocks noGrp="1"/>
          </p:cNvSpPr>
          <p:nvPr>
            <p:ph idx="1"/>
          </p:nvPr>
        </p:nvSpPr>
        <p:spPr/>
        <p:txBody>
          <a:bodyPr/>
          <a:lstStyle/>
          <a:p>
            <a:r>
              <a:rPr lang="zh-CN" altLang="en-US" dirty="0"/>
              <a:t>受鬼泣</a:t>
            </a:r>
            <a:r>
              <a:rPr lang="en-US" altLang="zh-CN" dirty="0"/>
              <a:t>5</a:t>
            </a:r>
            <a:r>
              <a:rPr lang="zh-CN" altLang="en-US" dirty="0"/>
              <a:t>的相机模式启发，我在</a:t>
            </a:r>
            <a:r>
              <a:rPr lang="en-US" altLang="zh-CN" dirty="0"/>
              <a:t>UE5</a:t>
            </a:r>
            <a:r>
              <a:rPr lang="zh-CN" altLang="en-US" dirty="0"/>
              <a:t>中尽可能还原了鬼泣</a:t>
            </a:r>
            <a:r>
              <a:rPr lang="en-US" altLang="zh-CN" dirty="0"/>
              <a:t>5</a:t>
            </a:r>
            <a:r>
              <a:rPr lang="zh-CN" altLang="en-US" dirty="0"/>
              <a:t>的相机特性。</a:t>
            </a:r>
            <a:endParaRPr lang="en-US" altLang="zh-CN" dirty="0"/>
          </a:p>
          <a:p>
            <a:r>
              <a:rPr lang="zh-CN" altLang="en-US" dirty="0"/>
              <a:t>在鬼泣</a:t>
            </a:r>
            <a:r>
              <a:rPr lang="en-US" altLang="zh-CN" dirty="0"/>
              <a:t>5</a:t>
            </a:r>
            <a:r>
              <a:rPr lang="zh-CN" altLang="en-US" dirty="0"/>
              <a:t>这种高速战斗中，相机要保持以下两点原则：</a:t>
            </a:r>
            <a:endParaRPr lang="en-US" altLang="zh-CN" dirty="0"/>
          </a:p>
          <a:p>
            <a:pPr lvl="1"/>
            <a:r>
              <a:rPr lang="zh-CN" altLang="en-US" dirty="0"/>
              <a:t>尽可能减少镜头移动</a:t>
            </a:r>
            <a:endParaRPr lang="en-US" altLang="zh-CN" dirty="0"/>
          </a:p>
          <a:p>
            <a:pPr lvl="1"/>
            <a:r>
              <a:rPr lang="zh-CN" altLang="en-US" dirty="0"/>
              <a:t>确保目标和角色同时位于屏幕内</a:t>
            </a:r>
            <a:endParaRPr lang="en-US" altLang="zh-CN" dirty="0"/>
          </a:p>
          <a:p>
            <a:r>
              <a:rPr lang="zh-CN" altLang="en-US" dirty="0"/>
              <a:t>基于这些特性，我设计的相机逻辑为：</a:t>
            </a:r>
            <a:endParaRPr lang="en-US" altLang="zh-CN" dirty="0"/>
          </a:p>
          <a:p>
            <a:pPr lvl="1"/>
            <a:r>
              <a:rPr lang="zh-CN" altLang="en-US" dirty="0"/>
              <a:t>将相机弹簧臂的中心点设置为玩家与锁定目标中间</a:t>
            </a:r>
            <a:endParaRPr lang="en-US" altLang="zh-CN" dirty="0"/>
          </a:p>
          <a:p>
            <a:pPr lvl="1"/>
            <a:r>
              <a:rPr lang="zh-CN" altLang="en-US" dirty="0"/>
              <a:t>当相机移动到垂直于目标和玩家时，相机需要向后拉才能保证二者位于屏幕内，因此弹簧臂长度则根据目标、相机、玩家的位置夹角，通过建立曲线映射实现</a:t>
            </a:r>
            <a:endParaRPr lang="en-US" altLang="zh-CN" dirty="0"/>
          </a:p>
          <a:p>
            <a:pPr lvl="1"/>
            <a:r>
              <a:rPr lang="zh-CN" altLang="en-US" dirty="0"/>
              <a:t>额外的特性：当相机向玩家或目标移动时，稍微拉大机械臂长度，防止目标</a:t>
            </a:r>
            <a:r>
              <a:rPr lang="en-US" altLang="zh-CN" dirty="0"/>
              <a:t>/</a:t>
            </a:r>
            <a:r>
              <a:rPr lang="zh-CN" altLang="en-US" dirty="0"/>
              <a:t>玩家在画面中突然变大的突兀感；随后静止不动时，相机逐渐拉近</a:t>
            </a:r>
            <a:endParaRPr lang="en-US" altLang="zh-CN" dirty="0"/>
          </a:p>
          <a:p>
            <a:pPr lvl="1"/>
            <a:endParaRPr lang="en-US" altLang="zh-CN" dirty="0"/>
          </a:p>
        </p:txBody>
      </p:sp>
    </p:spTree>
    <p:extLst>
      <p:ext uri="{BB962C8B-B14F-4D97-AF65-F5344CB8AC3E}">
        <p14:creationId xmlns:p14="http://schemas.microsoft.com/office/powerpoint/2010/main" val="4287084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E6B1-C056-28A2-2EFE-C50FA15147CD}"/>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63452B3-BCF6-4988-A3BD-8202BE905925}"/>
              </a:ext>
            </a:extLst>
          </p:cNvPr>
          <p:cNvSpPr>
            <a:spLocks noGrp="1"/>
          </p:cNvSpPr>
          <p:nvPr>
            <p:ph type="title"/>
          </p:nvPr>
        </p:nvSpPr>
        <p:spPr/>
        <p:txBody>
          <a:bodyPr/>
          <a:lstStyle/>
          <a:p>
            <a:r>
              <a:rPr lang="en-US" altLang="zh-CN" dirty="0"/>
              <a:t>UE5 Demo</a:t>
            </a:r>
            <a:endParaRPr lang="zh-CN" altLang="en-US" dirty="0"/>
          </a:p>
        </p:txBody>
      </p:sp>
      <p:sp>
        <p:nvSpPr>
          <p:cNvPr id="3" name="内容占位符 2">
            <a:extLst>
              <a:ext uri="{FF2B5EF4-FFF2-40B4-BE49-F238E27FC236}">
                <a16:creationId xmlns:a16="http://schemas.microsoft.com/office/drawing/2014/main" id="{453EE0EA-0FE1-29BE-5D1A-E9CE6EB31FCC}"/>
              </a:ext>
            </a:extLst>
          </p:cNvPr>
          <p:cNvSpPr>
            <a:spLocks noGrp="1"/>
          </p:cNvSpPr>
          <p:nvPr>
            <p:ph idx="1"/>
          </p:nvPr>
        </p:nvSpPr>
        <p:spPr/>
        <p:txBody>
          <a:bodyPr/>
          <a:lstStyle/>
          <a:p>
            <a:pPr marL="228600" lvl="1">
              <a:spcBef>
                <a:spcPts val="1000"/>
              </a:spcBef>
            </a:pPr>
            <a:r>
              <a:rPr lang="zh-CN" altLang="en-US" sz="1800" dirty="0"/>
              <a:t>使用</a:t>
            </a:r>
            <a:r>
              <a:rPr lang="en-US" altLang="zh-CN" sz="1800" dirty="0"/>
              <a:t>VRM4U</a:t>
            </a:r>
            <a:r>
              <a:rPr lang="zh-CN" altLang="en-US" sz="1800" dirty="0"/>
              <a:t>和</a:t>
            </a:r>
            <a:r>
              <a:rPr lang="en-US" altLang="zh-CN" sz="1800" dirty="0" err="1"/>
              <a:t>KawaiiPhysics</a:t>
            </a:r>
            <a:r>
              <a:rPr lang="zh-CN" altLang="en-US" sz="1800" dirty="0"/>
              <a:t>实现了</a:t>
            </a:r>
            <a:r>
              <a:rPr lang="en-US" altLang="zh-CN" sz="1800" dirty="0"/>
              <a:t>UE5</a:t>
            </a:r>
            <a:r>
              <a:rPr lang="zh-CN" altLang="en-US" sz="1800" dirty="0"/>
              <a:t>卡通渲染</a:t>
            </a:r>
            <a:endParaRPr lang="en-US" altLang="zh-CN" sz="1800" dirty="0"/>
          </a:p>
          <a:p>
            <a:pPr marL="228600" lvl="1">
              <a:spcBef>
                <a:spcPts val="1000"/>
              </a:spcBef>
            </a:pPr>
            <a:r>
              <a:rPr lang="zh-CN" altLang="en-US" sz="1800" dirty="0"/>
              <a:t>先将角色（模之屋下载的通常是</a:t>
            </a:r>
            <a:r>
              <a:rPr lang="en-US" altLang="zh-CN" sz="1800" dirty="0"/>
              <a:t>mmd</a:t>
            </a:r>
            <a:r>
              <a:rPr lang="zh-CN" altLang="en-US" sz="1800" dirty="0"/>
              <a:t>的</a:t>
            </a:r>
            <a:r>
              <a:rPr lang="en-US" altLang="zh-CN" sz="1800" dirty="0" err="1"/>
              <a:t>pmx</a:t>
            </a:r>
            <a:r>
              <a:rPr lang="zh-CN" altLang="en-US" sz="1800" dirty="0"/>
              <a:t>格式）通过</a:t>
            </a:r>
            <a:r>
              <a:rPr lang="en-US" altLang="zh-CN" sz="1800" dirty="0"/>
              <a:t>VRM4U</a:t>
            </a:r>
            <a:r>
              <a:rPr lang="zh-CN" altLang="en-US" sz="1800" dirty="0"/>
              <a:t>导入到</a:t>
            </a:r>
            <a:r>
              <a:rPr lang="en-US" altLang="zh-CN" sz="1800" dirty="0"/>
              <a:t>UE5</a:t>
            </a:r>
            <a:r>
              <a:rPr lang="zh-CN" altLang="en-US" sz="1800" dirty="0"/>
              <a:t>中，再把骨骼网格体导出为</a:t>
            </a:r>
            <a:r>
              <a:rPr lang="en-US" altLang="zh-CN" sz="1800" dirty="0" err="1"/>
              <a:t>fbx</a:t>
            </a:r>
            <a:r>
              <a:rPr lang="zh-CN" altLang="en-US" sz="1800" dirty="0"/>
              <a:t>，再导入到</a:t>
            </a:r>
            <a:r>
              <a:rPr lang="en-US" altLang="zh-CN" sz="1800" dirty="0" err="1"/>
              <a:t>Cascadeur</a:t>
            </a:r>
            <a:r>
              <a:rPr lang="zh-CN" altLang="en-US" sz="1800" dirty="0"/>
              <a:t>中进行动画</a:t>
            </a:r>
            <a:r>
              <a:rPr lang="en-US" altLang="zh-CN" sz="1800" dirty="0"/>
              <a:t>k</a:t>
            </a:r>
            <a:r>
              <a:rPr lang="zh-CN" altLang="en-US" sz="1800" dirty="0"/>
              <a:t>帧。</a:t>
            </a:r>
            <a:endParaRPr lang="en-US" altLang="zh-CN" sz="1800" dirty="0"/>
          </a:p>
          <a:p>
            <a:pPr marL="228600" lvl="1">
              <a:spcBef>
                <a:spcPts val="1000"/>
              </a:spcBef>
            </a:pPr>
            <a:r>
              <a:rPr lang="zh-CN" altLang="en-US" sz="1800" dirty="0"/>
              <a:t>（期间尝试了许多如先导入到</a:t>
            </a:r>
            <a:r>
              <a:rPr lang="en-US" altLang="zh-CN" sz="1800" dirty="0"/>
              <a:t>Blender</a:t>
            </a:r>
            <a:r>
              <a:rPr lang="zh-CN" altLang="en-US" sz="1800" dirty="0"/>
              <a:t>中再导出等方法，都不完善，</a:t>
            </a:r>
            <a:r>
              <a:rPr lang="en-US" altLang="zh-CN" sz="1800" dirty="0"/>
              <a:t>VRM4U</a:t>
            </a:r>
            <a:r>
              <a:rPr lang="zh-CN" altLang="en-US" sz="1800" dirty="0"/>
              <a:t>是最好的）</a:t>
            </a:r>
            <a:endParaRPr lang="en-US" altLang="zh-CN" sz="1800" dirty="0"/>
          </a:p>
          <a:p>
            <a:pPr marL="228600" lvl="1">
              <a:spcBef>
                <a:spcPts val="1000"/>
              </a:spcBef>
            </a:pPr>
            <a:r>
              <a:rPr lang="zh-CN" altLang="en-US" sz="1800" dirty="0"/>
              <a:t>（同时还尝试了使用动画重定向对</a:t>
            </a:r>
            <a:r>
              <a:rPr lang="en-US" altLang="zh-CN" sz="1800" dirty="0" err="1"/>
              <a:t>pmx</a:t>
            </a:r>
            <a:r>
              <a:rPr lang="zh-CN" altLang="en-US" sz="1800" dirty="0"/>
              <a:t>角色添加动画，但是</a:t>
            </a:r>
            <a:r>
              <a:rPr lang="en-US" altLang="zh-CN" sz="1800" dirty="0"/>
              <a:t>mmd</a:t>
            </a:r>
            <a:r>
              <a:rPr lang="zh-CN" altLang="en-US" sz="1800" dirty="0"/>
              <a:t>模型的骨骼与游戏的骨骼不太一样，导致在一些细节上出错，需要将导入后的角色骨骼进行手动修复）</a:t>
            </a:r>
            <a:endParaRPr lang="en-US" altLang="zh-CN" sz="1800" dirty="0"/>
          </a:p>
          <a:p>
            <a:pPr marL="228600" lvl="1">
              <a:spcBef>
                <a:spcPts val="1000"/>
              </a:spcBef>
            </a:pPr>
            <a:r>
              <a:rPr lang="zh-CN" altLang="en-US" sz="1800" dirty="0"/>
              <a:t>下载</a:t>
            </a:r>
            <a:r>
              <a:rPr lang="en-US" altLang="zh-CN" sz="1800" dirty="0"/>
              <a:t>fab</a:t>
            </a:r>
            <a:r>
              <a:rPr lang="zh-CN" altLang="en-US" sz="1800" dirty="0"/>
              <a:t>商城的场景资源，然后查找场景资源材质的主材质，替换光照渲染为卡通渲染逻辑</a:t>
            </a:r>
            <a:endParaRPr lang="en-US" altLang="zh-CN" sz="1800" dirty="0"/>
          </a:p>
          <a:p>
            <a:pPr marL="228600" lvl="1">
              <a:spcBef>
                <a:spcPts val="1000"/>
              </a:spcBef>
            </a:pPr>
            <a:endParaRPr lang="en-US" altLang="zh-CN" sz="1800" dirty="0"/>
          </a:p>
        </p:txBody>
      </p:sp>
    </p:spTree>
    <p:extLst>
      <p:ext uri="{BB962C8B-B14F-4D97-AF65-F5344CB8AC3E}">
        <p14:creationId xmlns:p14="http://schemas.microsoft.com/office/powerpoint/2010/main" val="2016851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ENTER NAME.GUIDESSETTING" val="{&quot;Id&quot;:&quot;GuidesStyle_Normal&quot;,&quot;Name&quot;:&quot;GuidesStyle_Normal&quot;,&quot;Kind&quot;:0,&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Designed by Presenter name">
  <a:themeElements>
    <a:clrScheme name="Presenter name">
      <a:dk1>
        <a:srgbClr val="000000"/>
      </a:dk1>
      <a:lt1>
        <a:srgbClr val="FFFFFF"/>
      </a:lt1>
      <a:dk2>
        <a:srgbClr val="778495"/>
      </a:dk2>
      <a:lt2>
        <a:srgbClr val="F0F0F0"/>
      </a:lt2>
      <a:accent1>
        <a:srgbClr val="FC395B"/>
      </a:accent1>
      <a:accent2>
        <a:srgbClr val="E2825F"/>
      </a:accent2>
      <a:accent3>
        <a:srgbClr val="E9C944"/>
      </a:accent3>
      <a:accent4>
        <a:srgbClr val="617436"/>
      </a:accent4>
      <a:accent5>
        <a:srgbClr val="18B96E"/>
      </a:accent5>
      <a:accent6>
        <a:srgbClr val="19C0B4"/>
      </a:accent6>
      <a:hlink>
        <a:srgbClr val="FC395B"/>
      </a:hlink>
      <a:folHlink>
        <a:srgbClr val="BFBFBF"/>
      </a:folHlink>
    </a:clrScheme>
    <a:fontScheme name="Presenter name">
      <a:majorFont>
        <a:latin typeface="Arial"/>
        <a:ea typeface="微软雅黑"/>
        <a:cs typeface=""/>
      </a:majorFont>
      <a:minorFont>
        <a:latin typeface="Arial"/>
        <a:ea typeface="微软雅黑"/>
        <a:cs typeface=""/>
      </a:minorFont>
    </a:fontScheme>
    <a:fmtScheme name="Presenter na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er na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2512</Words>
  <Application>Microsoft Office PowerPoint</Application>
  <PresentationFormat>宽屏</PresentationFormat>
  <Paragraphs>118</Paragraphs>
  <Slides>27</Slides>
  <Notes>0</Notes>
  <HiddenSlides>0</HiddenSlides>
  <MMClips>0</MMClips>
  <ScaleCrop>false</ScaleCrop>
  <HeadingPairs>
    <vt:vector size="6" baseType="variant">
      <vt:variant>
        <vt:lpstr>已用的字体</vt:lpstr>
      </vt:variant>
      <vt:variant>
        <vt:i4>1</vt:i4>
      </vt:variant>
      <vt:variant>
        <vt:lpstr>主题</vt:lpstr>
      </vt:variant>
      <vt:variant>
        <vt:i4>1</vt:i4>
      </vt:variant>
      <vt:variant>
        <vt:lpstr>幻灯片标题</vt:lpstr>
      </vt:variant>
      <vt:variant>
        <vt:i4>27</vt:i4>
      </vt:variant>
    </vt:vector>
  </HeadingPairs>
  <TitlesOfParts>
    <vt:vector size="29" baseType="lpstr">
      <vt:lpstr>Arial</vt:lpstr>
      <vt:lpstr>Designed by Presenter name</vt:lpstr>
      <vt:lpstr>游戏开发作品集 </vt:lpstr>
      <vt:lpstr>前言</vt:lpstr>
      <vt:lpstr>《泡泡战斗艺术家》</vt:lpstr>
      <vt:lpstr>《泡泡战斗艺术家》</vt:lpstr>
      <vt:lpstr>《泡泡战斗艺术家》</vt:lpstr>
      <vt:lpstr>《泡泡战斗艺术家》</vt:lpstr>
      <vt:lpstr>UE5 Demo</vt:lpstr>
      <vt:lpstr>UE5 Demo</vt:lpstr>
      <vt:lpstr>UE5 Demo</vt:lpstr>
      <vt:lpstr>UE5 Demo</vt:lpstr>
      <vt:lpstr>《Wandering Code》</vt:lpstr>
      <vt:lpstr>《Wandering Code》</vt:lpstr>
      <vt:lpstr>《Wandering Code》</vt:lpstr>
      <vt:lpstr>《AI竞技场》</vt:lpstr>
      <vt:lpstr>《AI竞技场》</vt:lpstr>
      <vt:lpstr>《AI竞技场》</vt:lpstr>
      <vt:lpstr>《壹步之遥》</vt:lpstr>
      <vt:lpstr>《壹步之遥》</vt:lpstr>
      <vt:lpstr>《壹步之遥》</vt:lpstr>
      <vt:lpstr>《美梦中学2024-2025年度秋季学期理综期末考试》</vt:lpstr>
      <vt:lpstr>《美梦中学2024-2025年度秋季学期理综期末考试》</vt:lpstr>
      <vt:lpstr>《美梦中学2024-2025年度秋季学期理综期末考试》</vt:lpstr>
      <vt:lpstr>《Next 20 S》</vt:lpstr>
      <vt:lpstr>《Next 20 S》</vt:lpstr>
      <vt:lpstr>《Take Together》</vt:lpstr>
      <vt:lpstr>《Take Together》</vt:lpstr>
      <vt:lpstr>谢谢观看</vt:lpstr>
    </vt:vector>
  </TitlesOfParts>
  <Company>Presenter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Presenter name PowerPoint Template</dc:title>
  <dc:creator>Presenter name</dc:creator>
  <cp:lastModifiedBy>Misaka Mikoto</cp:lastModifiedBy>
  <cp:revision>126</cp:revision>
  <dcterms:created xsi:type="dcterms:W3CDTF">2023-06-05T05:58:43Z</dcterms:created>
  <dcterms:modified xsi:type="dcterms:W3CDTF">2025-07-22T03:51:30Z</dcterms:modified>
</cp:coreProperties>
</file>